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5" r:id="rId4"/>
    <p:sldId id="268" r:id="rId5"/>
    <p:sldId id="266" r:id="rId6"/>
    <p:sldId id="269" r:id="rId7"/>
    <p:sldId id="259" r:id="rId8"/>
    <p:sldId id="270" r:id="rId9"/>
    <p:sldId id="267" r:id="rId10"/>
    <p:sldId id="271" r:id="rId11"/>
    <p:sldId id="260" r:id="rId12"/>
    <p:sldId id="272" r:id="rId13"/>
    <p:sldId id="274" r:id="rId14"/>
    <p:sldId id="275" r:id="rId15"/>
    <p:sldId id="276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7FCA-1D9E-4AA3-B117-EED1B9112635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43EE-1015-4FC3-B220-13AF612B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7FCA-1D9E-4AA3-B117-EED1B9112635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43EE-1015-4FC3-B220-13AF612B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7FCA-1D9E-4AA3-B117-EED1B9112635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43EE-1015-4FC3-B220-13AF612B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7FCA-1D9E-4AA3-B117-EED1B9112635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43EE-1015-4FC3-B220-13AF612B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7FCA-1D9E-4AA3-B117-EED1B9112635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43EE-1015-4FC3-B220-13AF612B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7FCA-1D9E-4AA3-B117-EED1B9112635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43EE-1015-4FC3-B220-13AF612B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7FCA-1D9E-4AA3-B117-EED1B9112635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43EE-1015-4FC3-B220-13AF612B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7FCA-1D9E-4AA3-B117-EED1B9112635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43EE-1015-4FC3-B220-13AF612B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7FCA-1D9E-4AA3-B117-EED1B9112635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43EE-1015-4FC3-B220-13AF612B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7FCA-1D9E-4AA3-B117-EED1B9112635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43EE-1015-4FC3-B220-13AF612B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7FCA-1D9E-4AA3-B117-EED1B9112635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43EE-1015-4FC3-B220-13AF612B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D7FCA-1D9E-4AA3-B117-EED1B9112635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143EE-1015-4FC3-B220-13AF612B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624736"/>
          </a:xfrm>
          <a:solidFill>
            <a:srgbClr val="92D050"/>
          </a:solidFill>
          <a:effectLst>
            <a:glow rad="990600">
              <a:schemeClr val="accent1">
                <a:alpha val="69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ПРИВЕСТВУЕМ 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ВАС В ЦЕНТРЕ СТАЖИРОВКИ И ПОВЫШЕНИЯ КВАЛИФИКАЦИИ 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АГКА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597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64371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Внесены изменения и дополнения в Главу 13 Экологические правонарушения ст.ст.332,335,336,337,339,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340,341,342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ЗАКОН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КАЗАХСТАН 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 290-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27 декабря 2019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внесении изменений и дополнений в некоторые законодательные акты Республики Казахстан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вопросам совершенствования процедур реабилитации и банкротства, бюджетного,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налогового законодательства и законодательства о железнодорожном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транспорте»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864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Внесены изменения и дополнения в главу 8 Уголовные правонарушения в сфере экономической деятельности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ст.ст.237,238,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исключена ст.240-ложное банкротство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Состояние преступности в РК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Преступления -263  138, из них: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Особ.тяжкие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1 835;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Тяжкие            - 19 462;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Сред. Тяжести – 206 309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Небольш.тяжести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-35 532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Уг.проступки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29 148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Всего:    292 286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blipFill>
            <a:blip r:embed="rId4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blipFill>
            <a:blip r:embed="rId4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Преступления -217 172 (-17.5%), из них: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Особ.тяжкие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1 812 (-1.3%);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Тяжкие            - 25 540 (+ 31.2);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Сред. Тяж.- 157 118(-23,8%)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Небольш.тяж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.- 32 702 (-8%)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Уг.проступки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26 290 (-9.8%)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Всего:  243 462 (-16.7%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28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1. Уголовные правонарушения против личности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535113"/>
            <a:ext cx="4497388" cy="639762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2174874"/>
            <a:ext cx="4497388" cy="4683125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Ст.99 Убийство -943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Ст.120 – 1130 , из них в отношении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/л -114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Ст.121 – 320 , из них в отношении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/л -117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Ст.122 - 379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498975" cy="639762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498975" cy="4683125"/>
          </a:xfrm>
          <a:solidFill>
            <a:srgbClr val="00B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Ст.99 Убийство -845 (-10.4%)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Ст.120 – 1050 (-7.1%) , из них в отношении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/л -154 (+35.1%)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Ст.121 – 362 (+13,1%) , из них в отношении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/л -150 (+28.2%)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Ст.122 – 377 (-0,5%)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Глава 6 Уголовные правонарушения против собственности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535113"/>
            <a:ext cx="4354544" cy="639762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44" y="2285991"/>
            <a:ext cx="4354544" cy="4572009"/>
          </a:xfrm>
          <a:solidFill>
            <a:srgbClr val="00B0F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Общее количество – 237 264,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них: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Ст.192 – 580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Ст.188 - 180 175, из них: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Кража сотовых – 45 450;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квартир – 34 756 (22 239);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Кража скота – 5636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498975" cy="63976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57430"/>
            <a:ext cx="4498975" cy="4500569"/>
          </a:xfrm>
          <a:solidFill>
            <a:srgbClr val="00B0F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Общее количество – 195987 (-17.4)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из них: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Ст.192 – 465 (-19.8)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Ст.188  -139 102 (-22.8%),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из них: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Кража сотовых – 33 816 (-25.6);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Из квартир –  18 556 (-16.6%);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Кража скота – 4736 (-15.8%)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ЗАКОН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КАЗАХСТАН 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№292-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27 декабря 2019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внесении изменений и дополнений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 некоторые законодательные акты Республики Казахстан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 вопросам совершенствования уголовного, уголовно-процессуального законодательства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 усиления защиты прав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личности»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64660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Тема: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«Обзор изменений в уголовном законодательстве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Республики Казахстан»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Лектор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адвокат АГКА Стуканов Ю.С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ЗАКОН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КАЗАХСТАН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№217-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от 21.01.2019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 внесении изменений и дополнений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 некоторые законодательные акты Республики Казахстан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 вопросам усиления защиты права собственности, арбитража, оптимизации судебной нагрузки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 дальнейшей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гуманизации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уголовного законодательства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247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Этим законом были внесены изменения: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в Главу 6 Уголовные правонарушения против собственности ст. ст.188,189, 190- признак повторности из ч.2 перенесен в ч.3 ;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главу 8 Правонарушения в сфере экономической деятельности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ст.ст.234,235,236,241, 244, 249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ЗАКОН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КАЗАХСТАН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№240-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01.04.2019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 внесении изменений и дополнений 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 некоторые законодательные акты Республики Казахстан 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 вопросам, связанным с деятельностью организаций, осуществляющих функции 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 защите прав ребенка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873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Внесены изменения и дополнения 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Общая часть: ст.ст.50,72;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Особенная часть: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ст.ст.120,121,122,123, 124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ЗАКОН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КАЗАХСТАН </a:t>
            </a:r>
          </a:p>
          <a:p>
            <a:pPr marL="0" indent="0"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№ 262-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от 3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июля 2019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внесении изменений и дополнений 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 некоторые законодательные акты Республики Казахстан 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по вопросам регулирования и развития финансового рынка, 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микрофинансовой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деятельности 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налогообложения»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944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Внесены изменения и дополнения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 ст.ст. 50, 214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ЗАКОН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КАЗАХСТАН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№268-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от 28.10.2019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 внесении изменений и дополнений 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 некоторые законодательные акты Республики Казахстан 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по вопросам регулирования агропромышленного комплекса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177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331</Words>
  <Application>Microsoft Office PowerPoint</Application>
  <PresentationFormat>Экран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ПРИВЕСТВУЕМ  ВАС В ЦЕНТРЕ СТАЖИРОВКИ И ПОВЫШЕНИЯ КВАЛИФИКАЦИИ  АГКА</vt:lpstr>
      <vt:lpstr>Тема: «Обзор изменений в уголовном законодательстве Республики Казахстан»  Лектор:  адвокат АГКА Стуканов Ю.С.                      Алматы 2020</vt:lpstr>
      <vt:lpstr>ЗАКОН РЕСПУБЛИКИ КАЗАХСТАН  №217-VI  от 21.01.2019  О внесении изменений и дополнений в некоторые законодательные акты Республики Казахстан по вопросам усиления защиты права собственности, арбитража, оптимизации судебной нагрузки и дальнейшей гуманизации уголовного законодательства</vt:lpstr>
      <vt:lpstr> Этим законом были внесены изменения:   в Главу 6 Уголовные правонарушения против собственности ст. ст.188,189, 190- признак повторности из ч.2 перенесен в ч.3 ; в главу 8 Правонарушения в сфере экономической деятельности ст.ст.234,235,236,241, 244, 249</vt:lpstr>
      <vt:lpstr>ЗАКОН РЕСПУБЛИКИ КАЗАХСТАН  №240-VI от 01.04.2019 О внесении изменений и дополнений  в некоторые законодательные акты Республики Казахстан  по вопросам, связанным с деятельностью организаций, осуществляющих функции  по защите прав ребенка </vt:lpstr>
      <vt:lpstr>Внесены изменения и дополнения   Общая часть: ст.ст.50,72; Особенная часть: ст.ст.120,121,122,123, 124</vt:lpstr>
      <vt:lpstr>Слайд 7</vt:lpstr>
      <vt:lpstr>Внесены изменения и дополнения в ст.ст. 50, 214</vt:lpstr>
      <vt:lpstr>ЗАКОН РЕСПУБЛИКИ КАЗАХСТАН  №268-VI от 28.10.2019  О внесении изменений и дополнений  в некоторые законодательные акты Республики Казахстан  по вопросам регулирования агропромышленного комплекса </vt:lpstr>
      <vt:lpstr>Внесены изменения и дополнения в Главу 13 Экологические правонарушения ст.ст.332,335,336,337,339, 340,341,342</vt:lpstr>
      <vt:lpstr>Слайд 11</vt:lpstr>
      <vt:lpstr>Внесены изменения и дополнения в главу 8 Уголовные правонарушения в сфере экономической деятельности ст.ст.237,238, исключена ст.240-ложное банкротство </vt:lpstr>
      <vt:lpstr>Состояние преступности в РК</vt:lpstr>
      <vt:lpstr>Глава 1. Уголовные правонарушения против личности</vt:lpstr>
      <vt:lpstr>Глава 6 Уголовные правонарушения против собственности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47</cp:revision>
  <dcterms:created xsi:type="dcterms:W3CDTF">2020-01-11T09:04:49Z</dcterms:created>
  <dcterms:modified xsi:type="dcterms:W3CDTF">2020-01-17T13:38:16Z</dcterms:modified>
</cp:coreProperties>
</file>