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9" r:id="rId2"/>
    <p:sldId id="266" r:id="rId3"/>
    <p:sldId id="272" r:id="rId4"/>
    <p:sldId id="336" r:id="rId5"/>
    <p:sldId id="337" r:id="rId6"/>
    <p:sldId id="338" r:id="rId7"/>
    <p:sldId id="339" r:id="rId8"/>
    <p:sldId id="340" r:id="rId9"/>
    <p:sldId id="349" r:id="rId10"/>
    <p:sldId id="341" r:id="rId11"/>
    <p:sldId id="342" r:id="rId12"/>
    <p:sldId id="352" r:id="rId13"/>
    <p:sldId id="343" r:id="rId14"/>
    <p:sldId id="334" r:id="rId15"/>
    <p:sldId id="344" r:id="rId16"/>
    <p:sldId id="348" r:id="rId17"/>
    <p:sldId id="354" r:id="rId18"/>
    <p:sldId id="353" r:id="rId19"/>
    <p:sldId id="345" r:id="rId20"/>
    <p:sldId id="350" r:id="rId21"/>
    <p:sldId id="351" r:id="rId22"/>
    <p:sldId id="346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6E6"/>
    <a:srgbClr val="3E9ED7"/>
    <a:srgbClr val="3C69B0"/>
    <a:srgbClr val="D6DCE5"/>
    <a:srgbClr val="3F9FD7"/>
    <a:srgbClr val="2D77BD"/>
    <a:srgbClr val="547FC4"/>
    <a:srgbClr val="97E4FF"/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23T04:14:35.608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159 94 0,'11'0'156,"-1"0"-125,1 0 32,-1 0-47,1-11-1,10 11-15,0 0 16,-10 0-16,10 0 15,0 0-15,11 0 16,0 0-16,-22 0 16,11 0-16,11 0 15,-21 0 1,-1 0 0</inkml:trace>
  <inkml:trace contextRef="#ctx0" brushRef="#br0" timeOffset="28494">244 104 0,'10'0'171,"1"0"-171,10 0 16,0 11-16,0-11 16,11 0-16,10 10 15,1-10-15,-22 11 16,11-11-16,-1 0 16,-9 10-16,-1 1 15,11 0-15,-11-1 16,-11-10-16,11 11 15,-10-11-15,10 0 16,0 0-16,-10 10 16,-1-10-16,12 0 15,-1 0 1,0 11-16,-10-11 16,10 10-16,-11-10 15,12 0-15,-1 11 16,-11-11-16,22 0 15,-11 0-15,-10 11 16,10-11-16,0 0 16,0 0-1,-10 10-15,10-10 16,0 0-16,-10 0 16,10 0-16,-10 0 15,-1 0-15,11 0 16,-10 0-16,10 0 15,-10 0-15,10 0 16,-11 0 0,11 0-16,1 0 15,-12 0-15,11 0 16,1 0-16,-12 0 16,11-10-16,-10 10 15,10-11-15,0 11 16,-10 0-16,21-11 15,-1 1-15,1 10 16,-21-11-16,10 11 16,0 0-16,-10 0 15,20 0-15,-9-10 16,-1 10-16,10 0 16,-9-11-16,9 11 15,1 0-15,-11-10 16,0 10-16,22 0 15,-11 0-15,-11 0 16,0 0-16,11 0 16,-22 0-16,11 0 15,-10 0-15,10 0 16,0 0-16,-10 0 16,10 0-16,-10 0 15,10 0-15,0 0 16,-10 0-16,-1 0 15,1 0-15,10 0 16,-11 0 0,1 0-1,0 0-15,-1 0 16,1 0 0,-1 0-16,1 0 15,-1 0-15,1 0 16,10 0-16,0 0 15,-10 0-15,10 0 16,-10 0-16,10 0 16,0 0-16,-10 0 15,-1 0-15,1 0 16,-1 0-16,1 0 16,0 0-16,10 0 15,-11 0 1,11 0-16,1 0 15,-12 0-15,1 0 16,-1 0-16,12 0 156,-12 0-124,1 0 14,-11-11 158,-11 11-189,1 0 1,-1 0-1,0 0-15,-10 0 16,11 0-16,-12 0 16,1 0-16,11 0 15,-11 0-15,10 0 16,-10 0-16,0 0 16,10 0-16,-10 0 15,0 0-15,-11 0 16,0-11-1,0 11-15,11 0 0,-10-10 16,9 10-16,1 0 16,0 0-16,0 0 15,0 0-15,0 0 16,10 0-16,-10 0 16,10 0-1,-10 0-15,0 0 0,0 0 16,0 0-16,-1 0 15,12 0-15,-11 0 16,10 0 0,-10 0-16,0 0 15,10 0-15,-10 0 16,10 0-16,-10 0 0,0 0 16,10 0-16,-10 0 15,11 0 1,-11 0-16,-1 0 15,12 0-15,-22-11 16,11 11-16,10 0 16,-20 0-16,-1 0 0,21 0 15,-21 0-15,11-10 16,11-1 0,-11 11-16,-11-10 15,21 10-15,-10-11 16,11 11-16,-12 0 15,1-11-15,11 11 0,-12 0 16,1 0 0,11 0-16,-1 0 15,0 0-15,-10 0 16,0 0-16,11 0 16,-12 0-16,1 0 15,11 0-15,-11 0 16,10-10-16,-10 10 15,10 0-15,1-11 16,-1 11-16,0 0 16,1 0-16,-11-10 15,-1 10-15,1 0 16,0 0-16,0-11 16,10 11-16,-10 0 15,11 0-15,-11 0 16,-1-11-16,12 11 15,-11 0-15,10 0 16,-10 0-16,0 0 16,10-10-16,-10 10 0,0 0 15,10 0-15,-10 0 16,10 0 0,-10 0-16,0 0 15,11 0-15,-12 0 16,12 0-16,-11 0 15,-1 0-15,12 0 16,-1 0-16,1 0 16,-1 0-16,-10 0 15,10 0-15,11 10 16,-10 1-16,-1-11 16,1 11-1,10 10-15,-11-21 16,0 10-1,1 1-15,-1-11 16,11 11-16,0-1 16,-10 1-16,-1-11 15,-10 0 1,10 10-16,11 1 16,-10-11-16,-1 0 15,1 0-15,-1 10 16,-10-10-16,21 11 15,-11 0-15,-10-11 16,10 0-16,1 0 16,-1 0-16,11-22 234,0 1-218,0 11-16,0-1 15,0 1 1,11 10 140,-1 0-109,12 0-16,-1 10-31,-11 11 16,12 0-16,-12-10 16,1 10-16,-11 0 15,10-10-15,-10-1 16,0 1-16,11-22 172,10-10-157,0 11-15,-10-11 16,-11 10-16,21 11 16,-21-11-16,11 11 15,-11-10-15,10 10 31,1 0-15,-11-11-16,10 11 16,1 0-16,-11-10 15,10 10-15,1 10 78,10-10-62,-10 21-16,-1 1 16,12-1-16,-22-11 15,10 11-15,-10-10 16,11-11-16,-11 11 62,21-22-15,0-10-31,-10 0-16,10 0 16,0 21-16,0-22 15,-10 12-15,10-11 16,-11 10-16,1 11 15,0 0 64,-1 0-64,1 0 1,10 21-1,-10-10 1,-1-1-16,1 1 16,-1 0-1,1 10-15,0-11 16,-1 1-16,-10-1 16,11 1-16,-1-11 15,1 0 48,10 0-48,11 0 1,10-21-16,0 10 16,1-10-16,-22 11 15,11-1-15,-1 0 16,-20 11-16,0-10 15,-1 10-15,1 0 79,-1 0-33,-10 10-30,11-10 0,-11 11-1,10 0 17,12-11-32,-1 10 15,0-10-15,21 0 16,-20 0-16,30 0 15,12 0-15,-22 0 16,11-21-16,0 10 16,11 1-16,-33-11 15,-20 10-15,10 11 16,-10 0-16,-1 0 125,1 11-109,-1-1-16,12 1 15,-1 10-15,0 0 16,0-10-16,0-1 0,22-10 15,-12 0-15,1 0 16,0 0-16,0 0 16,-11 0-16,0-10 15,0-1 1,-10 1-16,-11-1 16,10 11-16,1-11 0,-11 1 15,10 10-15,1 0 78,0 0-15,-1 0-63,11 0 15,-10 0-15,-1 0 0,1 0 16,0 0-16,-1 0 16,1 0-1,10 0-15,0 0 0,-10 0 16,10 0 0,-10 0-16,10 0 15,0 0-15,-11 0 16,-10-11 109,0 1-110,0-1 32,-10 11-47,-11 0 16,0-10-16,10-1 16,-21 0-16,0 1 15,-21-1-15,22 1 16,-22 10-16,21 0 15,11 0-15,-11 0 16,22 0-16,-12 0 16,12 0-16,-11 0 15,10 0-15,-10 0 16,10 0 15,1 10-31,-11 1 16,21-1-16,-22 1 15,1 0-15,0 10 16,11 0-16,-12-11 16,1 1-16,0 10 15,10-10-15,1-1 16,-1-10-16,11 11 16,0-1 15,0 1-16,-32-11 79,22 0-78,-1 11-16,1-11 15,-1 0-15,-10 0 16,10 0 0,1 0 15,-1 0-15,1 0-16,-11 0 15,-1-22-15,-9 1 16,20 0-16,-10 0 15,0 10-15,-1 1 16,12 10-16,-11-11 16,0 1-16,10 10 15,-10 0-15,0-11 16,0 11-16,-22 0 16,11 0-16,11 0 15,-11 0-15,11 0 16,11 0-16,-11 0 15,10 0-15,0 0 16,1 0-16,-1 0 16,1 0-16,-1 0 15,1 0-15,-12 0 16,12 11 0,-11-11-16,-1 0 15,12 10-15,-11-10 16,10 0-16,0 0 15,1 0-15,-1 0 16,-10 0-16,11 0 16,-1 0-16,-10 11 15,0-11-15,10 0 16,-31 0-16,21 0 16,10 0-16,-10 0 15,10 0-15,1 0 16,-1 0-16,-10 0 15,10 0 1,-10 0 0,11 0-16,-12 0 15,12 0 1,-1 0 0,-10 0-16,11 0 0,-12 0 15,12 0-15,-11 0 16,-1 0-1,12 0-15,-1 0 16,1 0-16,-1 0 16,0 0-16,1 0 62,-1 0-46,1 0-1,-1 0 64,1 0-64,10-11 63,10 1-78,1 10 16,10-11-16,-11 11 16,12-10-16,-1 10 15,-11 0-15,1 0 16,0 0-16,-1 0 31,1 0-31,-1 0 16,1 0-16,10 0 15,-10 0-15,10 10 16,0-10-16,-10 11 16,-1-11-1,1 0 48,-1 10-48,11-10 1,-10 11-16,10-11 16,11 0-16,-11 0 15,11 0-15,10 0 16,-31 10-16,10-10 15,0 0-15,-10 11 16,-1-11 0,1 0-16,-1 0 15,1 11-15,10-11 16,-10 0 0,10 0-1,0 10-15,0 1 31,-10-11-31,0 10 16,20 1-16,-10-1 16,1 12-16,-1-22 15,0 0-15,-11 10 16,12-10-16,-12 11 16,1-11-16,-1 0 15,-20 0 79,-11 0-78,-1 0-16,-20 0 15,-11 0-15,-21-11 16,0 1-16,32 10 15,-11-11-15,11 11 16,20-11-16,12 1 16,-11 10-16,-1 0 15,22-11 32,-10 11-31,-1-10-16,1 10 15,-12 0-15,12 0 16,-11 0-16,0 0 16,10 0-1,-21 0-15,11 0 0,11-11 16,-12 11-16,12 0 16,-1-10-16,1 10 15,-1 0 1,0 0-16,11-11 109,53 0-93,21 1-16,22 10 15,-22-11-15,32 11 16,-1-10-16,-20 10 16,10 0-16,-10 0 15,-32 0-15,-21 0 16,-22 0-16,-31 0 109,0 0-93,-21 10-16,-33 11 16,1-10-16,-21-11 15,-11 11-15,1-1 16,20-10-16,-10 0 15,21 0-15,10 0 16,22 0-16,20 0 16,12 0-16,-1 0 15,64 0 110,21 0-109,0 0-16,-10 0 16,10 0-16,0 0 15,0 0-15,-32 0 16,-31 0-16,0 0 15,-11-10 1,-11 10 78,-21 0-94,-21 0 15,1-11-15,9 0 16,1 11-16,-1-10 16,33 10-16,-11 0 15,0-11-15,31 11 125,11-10-125,22 10 16,-12-11-16,-9 11 16,9 0-16,-9 0 15,-22-10 16,-32 10 48,0 0-64,-42 0-15,21 0 16,-21 0-16,21 0 15,32 0-15,0 0 16,-1 0-16,65 0 109,31 0-93,21 0-16,-21 10 16,32-10-16,-21 21 15,-11-10 1,0-11-16,-21 10 16,10 1-16,-52-11 15,10 0-15,0 0 0,-74 11 110,-31-11-110,-1 0 15,-31 10-15,31-10 16,0 0-1,11 0-15,0 0 16,42 0-16,22-10 16,31 10 31,-10-11-32,10 11-15,21-11 16,11 1-16,10-11 15,1 21-15,10 0 0,21 0 16,-10 0 0,0 0-16,10 0 15,-21 0-15,-11 0 16,11 10-16,-31-10 16,-22 11-16,-10-11 15,-1 0-15,-31 0 94,0 21-94,0-10 16,10-1-16,-21 1 15,11-11-15,11 10 16,-1-10-16,22 0 47,20 0-47,43 0 15,-10 0-15,31 0 16,0-10-16,-20-1 16,-1 1-16,0-12 15,-11 22-15,1 0 16,-11-10-16,-22 10 15,-20 0-15,10 0 16,-10 0-16,-11-11 47,-11 11 0,-42 0-47,-21 11 15,-21-1-15,-11 12 16,11-12-16,10 1 16,11-11-16,32 0 15,31 0-15,1 0 16,10 10 0,42-10 62,32-10-63,0-1-15,0-21 16,11 32-16,31-21 16,-10 0-16,0 11 15,-32-1-15,-32 0 16,-10 11-16,-21 0 15,-11-10-15,-11-1 32,-21 11-32,1 0 15,-22 0-15,-22 0 16,1 11-16,-21 21 16,-11-22-16,-21 1 15,21-11-15,1 0 16,31 0-16,-1 0 15,1 0-15,53 0 16,0 0-16,32 0 94,31 0-63,0 0-31,32 0 16,1 0-16,-1 0 0,10 0 15,-10 0-15,0-11 16,0 1-16,-42-1 16,0 0-16,-21 11 15,-11-10 1,0-1-1,-22 11 1,12 0-16,-11 0 16,-22 0-16,-10 0 15,-10 0 1,-32 0-16,-1 21 16,33-21-16,-11 0 15,0 0-15,42 0 0,21 0 16,1 0-16,20 0 47,1 0-47,10 0 15,0 0-15,11 0 16,10 0-16,11 0 16,0-10-16,-10-1 15,-1 11-15,0 0 16,-31 0-16,10 0 15,0 0-15,-21-10 47,-10 10 0,-1 0-47,-31 0 16,-1 0-16,-10 10 15,11-10-15,-11 11 16,21-11-16,22 0 0,-1 0 16,1 10-1,31-10 32,53 0-47,11 0 0,20 0 16,1 0-1,11-10-15,-11-1 16,-22-10-16,-10 21 16,-21 0-16,-32 0 15,-10 0-15,-43 0 32,22 0-17,-22 0-15,0 0 16,0 11-16,-31-1 15,-11 1-15,0 10 16,10 0-16,11 0 16,-10 0-16,20-10 15,22 0-15,0-1 16,10-10-16,33 0 47,9 0-32,1-10-15,21-1 16,-11 0-16,32-10 16,-21 21-16,0 0 15,0 0-15,11 0 16,-43 0-16,11 0 16,-11 0-16,-32 0 62,-21 0-46,1 0-16,-43 0 15,0 11-15,-1 21 16,1-22-16,0 1 16,21-1-16,32 1 15,0-11-15,10 0 16,11 10-1,11-10 1,31 0 0,11 0-16,32 0 15,31-10-15,-10-11 16,0 21-16,0 0 16,-21 0-16,-11 10 15,-21-10-15,-22 0 16,-20 0-16,-22 0 31,1-10-31,-43 10 16,10 0-16,-31 0 15,11 0-15,-11 0 16,0 0-16,0 0 16,-11 10-16,-10 22 15,0-21-15,20-1 16,22-10-16,11 11 15,32-11-15,-1 0 16,11 10 0,11-10-1,10 0 1,21-10-16,-21-1 16,43-10-16,-43 10 15,53 1-15,-32 10 16,-10-11-16,32 11 15,-43 0-15,0 0 16,-10 0-16,-1 0 16,-10-10 31,-21 10-47,-32-11 15,-21 11-15,-21 11 16,-11-1-16,-21 22 15,-32-11-15,32 0 16,21-21-16,22 0 16,10-10-16,42 10 15,21 0-15,11-21 47,21 10-47,1 11 0,-12 0 16,11 0-16,-10 0 15,31 0-15,11 0 16,21 0 0,32 0-16,-32 0 15,11 0-15,-11 0 16,0 0-16,-53 0 0,0 0 16,-10 0-16,-11-11 15,-21 1 1,-11 10-1,-10-11-15,-1 11 16,-20 0-16,-11 0 16,-11 0-16,-21 0 15,11-10-15,21-1 16,0 11-16,31 0 16,12-10-16,9-1 15,12 11-15,20 0 110,12 0-110,-1 0 15,0 0-15,11 0 16,0 0-16,10 11 15,-21-11-15,0 0 16,-10 0-16,-1 0 16,-41-22 31,-1 12-47,-21-11 15,-21 10-15,-11 1 16,-10-1-16,-11-10 15,11 10-15,21 1 16,31-1-16,33 11 16,-1 0-16,1 0 15,20 0 17,1 0-17,31 0-15,-10 0 16,21 0-16,21 0 15,-11 0-15,12 0 16,-1 0-16,0 0 16,-11 0-16,1 0 15,-33 0-15,-9 0 16,-12 0-16,-31 11 47,10-1-32,-10 1-15,-10-11 16,9 10-16,-20-10 16,-11 11-16,0-11 15,-21 0-15,0 0 16,21 0-16,11 0 16,10 0-16,21 0 15,-10 0-15,32 11 110,10-11-110,0 10 15,-10-10-15,10 0 16,0 0-1,-42 0 48,0 0-63,-32-10 16,-21 10-16,21 0 15,21-11-15,0 11 16,22 0-16,20 11 140,1-11-140,10 0 16,-10 0 0,-33 0 15,-41 10-31,31 1 16,-349 63 46,381-64-46,43-10-1,20 0 1,11 0-16,0-21 16,22 11-16,-12-1 15,11 11-15,-10 0 16,-32 0-16,21 0 15,-21 0-15,-11 0 16,1 0-16,-22 0 16,11 0-16,-11 0 15,-11-11-15,1 11 16,-11-10 31,-11 10 0,-31 0-47,-11 10 15,-10 12-15,-12-1 16,23-11-16,-1-10 16,21 11-16,11-11 15,21 10 16,32-10-15,-1 0 0,1 0-16,42 0 15,11 0-15,21 0 16,-1 0-16,1 11 16,0-11-16,-11 0 15,-10 0-15,-11 0 16,-42 0-16,-32-11 31,-32 11-15,0 0-16,-42 0 15,0 0-15,0 11 16,0 0-16,0-11 16,21 0-16,32 10 15,0-10-15,10 0 16,11 11-16,0-1 15,11-10 17,20 0-32,12 0 15,10 0-15,21-10 16,0-11-16,21-1 16,-21 12-16,0-1 15,-21 1-15,-32-1 16,-10 11-16,-11-10 15,-21 10 1,-22 0 0,-10 10-16,-10 1 15,-11-1-15,0 1 16,-21 21-16,10-22 16,11-10-16,21 11 15,21-1-15,11-10 16,10 0-16,11 11 15,22-11 17,-1 0-32,32 0 15,21 0-15,32 0 16,-11 0-16,-10-11 16,-11 1-16,-32 10 15,-21 0-15,-21-11 16,-11 11-1,-20 21 1,-33 1-16,-20-1 16,-1 11-16,-31-22 15,10 22-15,0-22 16,0-10-16,32 11 16,10 0-16,43-11 15,0 0-15,21 10 31,0 1-15,11-11 47,42 0-63,21 0 15,0 0-15,10 0 16,1 0-16,-11 10 15,-10-10-15,-54 0 16,-52-10 31,-53 10-47,10 0 16,-21-11-16,0 11 15,1 0-15,-1 0 16,32 0-16,0 0 15,52 0-15,12 0 16,20 0 47,1 0-63,21 0 15,-11 0-15,32 0 16,-22 0-1,22 0-15,22 0 0,-12-10 16,-10 10-16,-11 0 16,-21 0-16,1 0 15,-12 0-15,-10-11 47,-10 11-16,-1 0-15,-10 0-16,-11 0 16,0 0-16,1 0 15,-12 0-15,33 0 16,-11 0-16,10 0 16,22 0 15,41 0-16,12 0-15,-1 0 16,43 0-16,21-11 16,0 1-16,11-11 0,-43 10 15,-21 1 1,-42 10-16,-32-11 16,0 0-16,-42 11 15,-11 0 1,-21 22-16,-1-1 15,1 0-15,-10 11 16,10-22-16,0 1 16,0-1-16,10-10 15,0 0-15,33 0 16,10 0-16,-1 0 16,33 0 46,21 0-46,31 0-16,11 0 15,11 0-15,31-10 16,-10-1-16,21-10 16,-10 21-16,10 0 15,0 11-15,-64-11 16,1 10-16,-54-10 15,-10-10 1,-21-1 0,0 11-16,-32-11 15,-10 11-15,-1 0 16,-10 11-16,0 0 16,0-11-16,10 10 15,32 1-15,11-11 16,11 0-16,10 10 31,21-10-15,32 0-1,21 0-15,11 0 16,31 0-16,0 0 16,11 0-16,-31 0 15,-12 0-15,-10 11 16,-31-11-16,-33 0 15,-52-11 17,-32 1-32,0 10 15,0 0-15,-11-21 16,11 21-16,0 0 16,0 10-16,21 1 15,21-11-15,11 10 16,21 1 15,21-11-15,0 0-16,32 0 15,21 0-15,0-11 16,0 11-16,11 0 16,-11 0-16,-21 0 15,11 0-15,-43 0 16,0 0-16,0 0 15,-21-10 32,-21 10-47,-11 0 16,-21 0-16,-10 0 16,-32 0-16,31 0 15,-10 0-15,0 0 16,21 0-16,21 0 15,22 0-15,10 10 16,0 1 0,10-11-1,33 0-15,-1 0 16,11 0-16,0 0 16,-11 0-16,-10 0 15,10 0-15,-10 0 16,-21 0-16,10 0 15,0 0-15,-42 0 125,10 0-125,-10 0 16,10 0-16,1 0 16,10 10-1,21-10 32,21-10-47,11 10 16,0-11-16,-11 1 15,-10 10-15,-11 0 16,-10 0 0,-11-11-1,0 1 95,-53 10-95,0 0-15,0 0 16,11-11 0,10 11-16,0-11 15,11 11-15,0 0 16,21-10-16,53 10 109,10 0-109,11-21 16,1 21-1,-33 0-15,-31 0 16,-11-11 15,-11 11-15,0 0 0,1 0-16,-1 0 15,1 0-15,10 11 16,-22-11-16,12 0 15,-11 10-15,-11-10 16,11 0-16,-11 11 16,0-11-16,-10 0 15,31 0-15,-10 0 16,53 0 78,31 0-79,11 0-15,22 0 16,-33 0-16,32 0 16,-42 0-16,-10 10 15,-33-10-15,-20 0 63,-1 0-63,-10 0 15,10 0 1,-10 11-16,11 0 16,-1-11-16,-10 0 15,0 10-15,10 1 16,-10-1-16,0-10 15,10 0-15,11 11 32,-21-11 140,0 0-157,0 0-15,-22 10 16,12-10-16,20 11 15,-10-11-15,10 0 16,11 11 0,0-1-1,11-10 1,21 0 0,-1-10-16,-9 10 15,9-11-15,1 11 16,0 0-16,-22 0 15,12 0-15,-12 0 16,-10-11 47,-21 11-17,-11 0-46,1 0 0,-22 0 16,0 0-16,0 0 16,-11 0-16,43 0 15,-21 0-15,-1 0 16,12 0-16,20 0 16,0 0-1,1 0 63,-11 0-78,0 0 16,-1 0-16,-9 0 16,-1 0-16,11 0 15,0 0-15,-1 0 16,1 0-16,0 0 15,10 0-15,-10 0 16,0 0-16,11 0 16,-12 0-16,1 11 15,11-11-15,-1 0 16,1 0-16,-1 0 16,-10 11-16,10-11 15,-10 0-15,0 0 16,10 0-16,1 0 15,-1 0-15,0 0 16,1 0-16,-1 0 16,1 0-16,-1 0 15,1 0 1,-1 0-16,0 0 16,-10 0-16,0 0 15,11 0-15,-12 0 16,12 0-16,-11 0 15,-1 0-15,12 0 16,-11 0-16,10 0 16,0 0-16,-10 0 15,21-11-15,-21 11 16,11 0-16,-12 0 16,12 0-1,-11 0 16,10 0-15,-10 0 0,10 0-1,-10 0-15,0 0 16,10 0-16,1 0 16,-1 0-16,1 0 15,-1 0 1,0 0-1,-10 0-15,11 0 16,-11 0 0,10 0-1,0 0-15,1 0 78,-1 0-46,1 0-32,10-11 140,0 1 17,-11-1-142,1 11 1,10-10-1,0-1 1,0 1 31,-11-1-47,0 11 47,11-11-32,-10 11 48,10-10-1,-11 10-62,1-11 16,-1 1 297,0-11-298,54 21 298,-1 10-298,-10-10-15,21 11 16,10-11-16,11 10 16,-42-10-16,10 11 15,-20-11-15,-12 10 16,-31-10 93,-42 0-109,-12 11 16,-20-11-16,32 0 15,-11 0-15,21 0 16,-11 0-16,54-11 16,-1 11-16,32 0 109,43 0-93,10 0-16,0-10 15,-21 10-15,-11 0 16,-21 0-16,-10 0 16,-1 0-16,-10-11 15,-10 11 63,-11 11-78,-1-11 16,-9 21-16,-1-21 16,-10 11-16,21-11 15,10 10 1,0-10-16,11 11 78,11-11-47,0 0-15,-1 0-1,-42 10 79,11 1-78,11-1-16,-12 1 15,1-11-15,21 11 16,0-1 15,11-10-15,-1 0 0,12 0-16,-1-10 15,-11-1-15,22 11 16,10-11-16,-10 11 15,21 0-15,11 0 16,-33 0-16,12 0 16,-22 0-16,-11 0 15,-41 0 79,-22 0-94,10 11 16,-31 0-16,0-1 15,11-10-15,31 0 0,0 0 16,32 11 15,32-11 47,10-11-62,1-10-16,-22 10 16,-11 1-16,12 10 15,-22-11-15,0 1 16,0-1-1,-11 1 1,-10-1-16,10 11 16,11-11 15,-10 1 0,10-1-15,-11 11-16,11-10 15,0-1-15,-10 11 16,10-10 0,0-1-1,-11 11 63,-10 0-62,10 0 0,-10-11-16,0 11 15,10 0-15,1 0 16,-1 0 0,0 0 77,11 11 142,11-11-235,-11 11 15,11-1-15,-11 1 16,10-11-16,-10 10 16,0 1-1,11-11-15,-11 10 16,10-10-1,-10 11-15,0 0 16,11-11-16,0 10 16,-1 1-16,11-1 15,1-10-15,-1 11 16,21 10 0,11-10-16,21 10 15,32-21-15,21 0 0,-21 0 16,-1 0-1,-41 0-15,10-11 16,-10 11-16,-12-10 16,-20 10-16,-21 0 15,10 0-15,-10 0 0,-1 0 16,1 0 0,-1 0-1,12 0 1,-12 0-1,11 0-15,22 0 16,-22 0-16,21 0 16,0-11-16,-10 11 15,-11 0-15,11 0 16,0 0-16,-11 0 16,0 0-16,0 0 15,-10 0 1,-1 0-16,12 0 15,-12 0 1,1 0-16,10 0 16,-10 0-16,10 0 15,0 0-15,-10 0 16,-1 0-16,1 0 16,-1 0-16,1 0 15,-1 0 16,12 0-15,-12 0 0,1 0-16,-1 0 15,11 11 1,-10-11-16,0 0 16,-1 10-16,1-10 15,-11-10 282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23T04:15:23.300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95 28 0,'10'0'157,"-10"10"-157,11-10 15,10 11-15,-10-11 16,10 0-16,0 0 16,21 0-16,1 0 15,-1 0-15,0 0 16,-21 0-16,1 0 0,-12 0 15,11 0 1,-10 0-16,0 0 109,-1 0-93,1 0-16,10 0 16,0 0-16,-10 0 15,10 0-15,0 0 16,0 0-16,11 0 16,-22 0-16,12 0 15,-12 0-15,11 0 16,1 0-16,-1 0 15,0 0 1,-10 0-16,10 0 16,-11 0-16,11 0 15,1 0-15,-12 0 16,1 0-16,-1 0 16,11 0-1,-10 0-15,0 0 16,10 0-16,-11 0 15,12-11-15,-12 11 16,11 0-16,1 0 16,-12 0-16,1 0 15,10 0-15,-11 0 16,12 0-16,-12 0 16,11 0-16,0 0 15,1 0-15,-1 0 16,-11 0-16,12 0 15,-1 0-15,-11 0 16,12 0-16,-12 0 16,11-10-16,0 10 15,1 0-15,-1 0 16,0 0-16,-11 0 16,12 0-16,-12 0 15,11 0-15,1 0 16,-12 0-16,11 0 15,1 0-15,-1 0 16,0 0-16,-11 0 16,12 0-16,-12 0 15,11 0-15,0 0 16,-10 0-16,10 0 16,-10 0-16,10 0 15,0 0-15,-10 0 16,10 0-16,0 0 15,-10 10-15,10-10 16,-11 0-16,12 0 16,-12 11-16,1-11 15,-1 0-15,1 0 16,-1 0 0,1 0-1,0 0-15,-1 0 16,11 0-1,-10 0 1,0 10 0,-1-10 15,1 0-15,-1 0-1,-31 11 220,11 0-235,-12 10 15,1-11-15,0 1 16,21 0-16,-11-1 15,1-10 1,10 11-16,-11-11 203,-10 0-187,0 0-16,-11 0 15,-10 0-15,-11-11 16,21 11-16,-21 0 16,22 0-16,-1-10 15,0 10-15,0 0 16,22 0-16,-11 0 16,-1 0-16,12 0 15,-1 0 1,1 0-1,-12 0-15,12 0 16,-11 0-16,10 0 16,-10 0-1,0 0-15,10 0 0,-10 0 16,11 0-16,-12 0 16,1 0-16,11 0 15,-12 0-15,12 0 16,-11 0-16,-1 0 15,12 0-15,-11 0 16,10 0-16,-10-11 16,10 11-16,1 0 15,-1 0-15,-10 0 16,11 0-16,-12 0 16,12 0-16,-11 0 15,-1-11-15,12 11 16,-11 0-16,-1 0 15,1 0-15,0-10 16,11 10-16,-12 0 16,1 0-16,11 0 15,-11 0 1,-1 0-16,12-11 16,-11 11-16,-1-10 0,12 10 15,-11 0-15,10-11 16,0 11-1,1 0-15,-1 0 16,1 0-16,-1 0 16,1 0-1,-1 0-15,0-11 16,1 11 0,-1 0-16,1 0 15,-11 0-15,-1 0 31,1 0-31,11 0 16,-1 0-16,0 0 0,1 0 16,-1 0-16,1 0 15,-1 0 1,0 0 0,1 0-16,-1 0 15,1 0-15,-11 0 16,10 0-16,0 0 31,1 0 0,-1 0-31,1 0 16,-1 0 0,11 11 77,-10-11-77,-1 0 0,0 11-16,1-11 15,-1 0 1,1 0 140,10 21-15,0-11-126,0 12-15,0-1 16,0-11 140,0 1-125,21-22 16,0 1-31,0-1-16,-10-10 16,-1 10-16,1 11 15,-11-10-15,10 10 16,1-11-16,0 11 62,-1 0 32,1 0 15,-1 0-62,1 0-31,-1 0 0,1 11-1,10-1-15,-10-10 0,10 11 16,0-11-16,0 0 15,22 0-15,10 0 16,-11 0 0,11 0-16,-11 0 15,-10 0-15,-11 0 16,0 0-16,-10 0 16,-1 0 46,1 0-46,10 0-16,-10 0 15,10 0-15,0 0 16,-10 0-16,10 0 16,-11 0-16,12 0 15,-1 0-15,-11 0 16,12 0-16,-12 0 15,11 0-15,0 11 16,-10-11-16,0 0 16,10 0-16,-11 0 15,11 0-15,-10 0 16,10 0-16,0 0 16,-10 0-16,0 0 15,-1 0-15,11 0 16,1 0-16,-12 0 15,11 0 1,0 0 0,-10 0-16,10 0 15,0 0-15,-10 0 16,-1 0-16,1 0 16,10 0-16,0 0 15,-10 0-15,10 0 16,-10 0-16,10 0 15,0 0-15,-10 0 16,10 0-16,-11 0 16,1 0-1,0 0 17,-1 0-17,11 0-15,-10 0 16,10 0-16,11 0 15,-22 0-15,22 0 16,-11 0-16,1 0 16,-1 0-16,-11 0 15,11 0-15,-21 10 63,11-10-32,0 0-15,-1 0 15,-20 0 110,-1-10-126,0 10 1,1 0-1,10-11 1,0 0-16,-11 1 16,1 10-16,10-21 15,-11-1-15,11 12 16,0-1 15,-10 11 0,10-10-31,-11 10 16,-10 0-16,-22-11 16,12 11-16,-1 0 15,-21 0-15,0 0 16,-21 0-16,0 11 16,21-11-16,21 0 15,1 0-15,20 0 16,-10 10-16,10-10 15,-10 0 1,10 0-16,1 0 16,-11 0-16,-1 0 15,12 0-15,-11 0 16,10 0-16,-10 0 16,0 0-16,10 0 15,-10 0-15,11 0 16,-1 0-16,-10 0 15,10 0-15,-10 0 16,0 0 0,10 0-16,1 0 15,10 11 32,21 10-31,0-21-16,11 21 15,10-10-15,32 21 16,0-32 0,32 10-16,0-10 15,21 0-15,-21-21 0,21 10 16,-21 11-16,-43 0 16,-21 0-16,-20 0 15,-12 0-15,-10-10 31,-21 10 48,10 0-64,-42 0 1,-21 0-16,-10 0 0,-12 0 15,1 10-15,21 1 16,21-11 0,32 0-16,0 11 0,21-1 47,10-10 15,22 0-62,21 0 16,21 0-16,0-21 15,0 10-15,1 11 16,-23 0-16,-41 0 16,-11-10-1,-32-1 1,-42 11-16,11 0 15,-11 0-15,0 11 16,-22 10-16,22-10 16,-21-1-16,31-10 15,-10 0-15,21 0 16,22 0-16,20 0 16,11 11 15,11-11 31,42 0-46,21 0-16,0 0 16,10 0-16,12 0 15,-33 0-15,1 0 16,-43 0-16,-11 0 15,-10-11 17,-10 11-32,-11 0 15,10 0-15,-10 0 16,0 0-16,10 0 16,-10 0-16,-21 0 15,10 0-15,-10 0 16,-1-10-16,33 10 15,-11 0-15,10 0 16,22 0 31,20 0-47,12-11 16,41 11-16,33-11 15,41 1-15,12-11 16,-11 21-16,-33-11 15,-41 11-15,-11 0 16,-53 0-16,-21-11 16,0 1-16,-10 10 15,-22 0-15,-42 0 16,0 0-16,10 0 16,-10 0-16,0 0 15,0 0-15,0 0 16,21 10-16,21-10 15,-10 0-15,21 11 16,-11-11-16,-10 0 16,10 0-1,-10 0-15,10 0 0,21 0 16,-10 0-16,0 0 16,21 11 77,21-11-77,0 0-16,11 0 16,-11-11-16,1 11 15,-22-11 16,0 1-31,-53 10 16,-22 0 0,1 0-16,0 10 15,0 12-15,-21-12 16,32-10-16,20 0 16,22 0-16,21 11 15,21-1 16,0-10-31,11 0 16,0 0-16,0 0 16,10 0-16,11 0 15,21 0-15,0 0 16,0 0-16,-21 0 16,-11-10-16,-31 10 15,0 0-15,-1 0 16,-10-11-16,-10 11 31,-1 0-31,-10 0 16,-11 0-16,-21 0 15,-21 21-15,21-10 16,-21 0-16,32-1 16,10-10-16,11 11 15,21-1 1,0 1-1,21-11-15,21 0 16,11 0 0,0-11-16,21 1 0,0 10 15,0-11 1,0 11-16,-63-10 16,0 10-16,-11-11 0,0 0 31,-32 11-31,0 0 15,11 0 1,-32 0-16,-11 0 16,1 0-16,-11 0 0,-11 0 15,11 0-15,21 0 16,22 0 0,9 0-16,33 11 31,0-11-16,10 0-15,10 0 16,-9 0-16,9-11 16,1 11-16,0 0 15,0-10-15,-1 10 16,-20 0-16,10 0 16,-21-11-16,0 1 31,0-1-16,-10 11 1,-22 0 0,-21 0-16,-21 0 15,-11 0-15,-10-11 16,31 11-16,1 0 16,31 0-16,11 0 15,32 0 16,20 0-31,12 0 16,-12 0-16,12 0 16,-1 0-16,22 0 15,-12 0-15,-9 0 16,10 0-16,-32 0 16,0 0-16,0 0 15,-21-10 48,-32 10-48,-31 0-15,-11 0 16,-21 0-16,10 10 16,-10-10-16,21 11 15,21-11-15,42 0 16,11 11-1,32-11 17,21 0-32,21 0 15,-11 0-15,33 0 16,9 0-16,1 21 16,-32-21-16,0-11 15,-31 1-15,-33 10 16,1 0-16,-11-11 15,0 0 1,-11 11 15,1-10-15,-22 10-16,0 0 16,-31 0-16,-11 0 15,-11 0-15,-21 0 16,32 0-16,0 0 15,42 0-15,1 0 16,20 0-16,11 10 31,11-10-15,-11 11-16,21-11 16,-11 0-1,1 0-15,21 0 16,-11 0-16,21 0 15,11 0-15,21 0 16,0-11-16,0 11 16,-31 0-16,-33-10 15,11 10-15,-21-11 32,-10 1-32,-1 10 15,-21-11-15,-10 11 16,-21 0-16,-33 0 15,-10 0-15,1 11 16,-1-11-16,21 10 16,-10-10-16,42 11 15,11-11-15,31 0 16,11 10 0,11-10 15,20 0-31,1 0 15,0 0-15,-11 0 16,0 0-16,-10 0 16,10 0-16,-10 0 15,-33 0 32,1 0-31,-21-10-16,-32-1 15,0 11-15,0 0 16,10 0-16,1-21 16,31 21-16,21 0 15,22 0 32,-1 0-31,12 0-16,9 0 15,-9 0-15,20 0 16,11 0-16,-21 0 16,-1 0-16,-10 0 15,1 0-15,-12 0 16,1 0-16,-11-11 62,-11 11-46,-21 0-16,22 0 16,-11 0-16,-11 11 15,11 0-15,0-11 16,-11 10-16,11-10 16,21 11-16,0-1 46,-11-10 361,11-10-392,0 20 173,0 1-173,-10-11 1,10 11-16,-11-11 266,0 0-251,1 0 1,-11 0 0,10 0 46,0 0-46,1 0 46,20 10 63,1-10-94,53 11-31,-1-11 16,1 0-16,10 21 16,-21-21-16,-22 0 0,-9 0 15,9 0-15,-20 0 16,10 0-16,-10 0 16,-1 0 62,1 0-63,-1 0-15,1 0 16,-1 0 0,-20 0 62,-22 0-63,-10 0 1,-11 0-16,-21 11 16,0-1-16,10-10 15,-10 0-15,21 0 16,32 0-16,10 0 15,11 11 17,22-11 30,-1 0-62,0 0 16,21 0-16,-10 0 15,32 0-15,-12 0 16,1 0-16,22 0 16,-44 0-16,1 0 15,-11 0-15,-10 0 16,-11-11 46,-11 11-46,1 0 0,-12 0-16,-20 0 15,10 0-15,-10 0 16,-11 0-16,21 0 16,22 0-16,-1 0 15,11 11 1,0-1-1,11-10-15,20 0 16,44 0-16,-1-10 16,0-1-16,10 1 15,-9-1-15,-12 0 16,-31 1-16,-11-1 16,-21 1-1,0-1-15,0 0 16,-11 11-16,1-10 15,-1 10-15,-10 0 16,10 0-16,-10 0 16,11 10-1,-11-10-15,-11 11 16,11-11-16,-54 0 16,23 11-16,-22-11 15,-1 0-15,22 0 16,1 0-16,20 0 15,21 10-15,11 1 94,11-1-78,-1 1-1,12-11-15,9 11 16,1-11-16,-11 0 16,11 0-16,-11 0 15,-21 10-15,0-20 32,-21 10-17,10-11 1,-10 11-16,0 0 15,10 0-15,-20 0 16,20 0-16,-10 0 16,10 0-16,1 0 15,10 11 32,10-11-16,12 0-15,-1 0-16,0 0 16,-11 0-16,-10-11 31,0 0-15,-10 11-16,-22 0 15,11 0-15,-32 0 16,-10-21-16,-12 21 15,23 0-15,9 0 16,33 0-16,-11-10 16,31 10 218,1 0-203,-1 0-31,1 0 16,-11-11 0,10 11-16,1 0 15,-11-11 1,11 11 31,-1 0-32,1-10-15,-1 10 16,1 0-16,-11-11 94,10 11 62,-10 21-140,11 1-16,0-12 15,-11 1-15,10-11 16,-10 10-16,0 1 78,0 0 125,32-11-172,0 0-15,21 0-16,10 0 16,1 0-16,10 0 15,0 0-15,0 0 16,-53 0-16,11 0 15,-11 0-15,-10 0 110,-1 0-95,11 0 1,-10 0-16,10 0 16,-10 0-1,10 0-15,-11 0 16,1 0 0,10 0-1,-10 0-15,-1 0 16,1 0-16,-1 0 0,12 0 15,9 0-15,-20 0 16,10 0 0,-21-11 15,-21 11 0,10 0-15,-31 0-16,-11 11 15,-21-11-15,21 0 16,21 0-16,11 0 16,11 0-16,-1 0 15,11 10 79,11-10-63,10 0-31,0 0 16,0 0-16,0 0 16,1 0-16,-12 0 15,-10-10 48,0-1-32,-10 22 63,-12-11-79,12-22-15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23T04:15:34.062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298 0 0,'10'0'63,"1"0"-48,-1 0 17,1 0-17,-1 0 16,1 0-31,0 0 16,-1 0 15,1 0-31,-1 0 16,1 0 0,0 10-16,10-10 15,0 0-15,-10 0 16,10 0-16,-11 0 15,1 0-15,-1 0 16,1 0-16,0 0 16,10 0-1,0 0 1,-11 0-16,12 0 16,-12 0-16,1 0 15,10 0-15,-10 0 16,10 0-16,-11 0 15,1 0-15,10 0 16,-10 0-16,10 0 16,0 0-16,-10 0 15,-1 0-15,1 0 78,-22 0 63,1 0-125,-1 0-16,0 0 15,-10 0-15,0 11 16,11 0-16,-12-1 16,1 1-16,0-1 15,10 1-15,-10-11 16,11 0-16,-1 0 15,0 0 1,-10 11 0,0-11-16,11 10 15,-12-10-15,1 11 16,11-11-16,-11 0 16,-1 10-16,1-10 15,11 0 1,-1 0-1,0 0 1,33 0 187,9-10-187,-9 10-16,9-21 15,1 10-15,-11 0 16,-10 1-16,-1 10 16,1 0-16,-11-11 15,-11 11 95,-10 0-95,-11 0-15,-10 0 16,-11 0-16,0 0 16,21 0-16,11 0 15,11 0-15,-1 0 16,22 0 78,-11 11-79,10-11 1,1 0-16,-1 0 15,12 0-15,-12 0 16,1 0-16,10 0 16,-10 0-1,-11 10 267,21-10-282,-11 0 15,12 0-15,-12 11 16,11-11-16,-10 0 15,-1 0-15,1 0 110,0 0-95,-22 0 95,0 0-95,-41 11 1,-12 10-16,11-11 16,-21 1-16,-11 10 15,11-10-15,21-1 16,11 1-16,31-11 0,1 0 16,-1 0-1,11 10 48,11-10-48,-1 0 32,1 0-47,21 0 16,10 0-16,11 0 0,21 0 15,0-10 1,-21-1-16,21 1 16,-10-11-16,-33 21 15,1 0-15,-11 0 16,-10 0-16,-1 0 16,-10-11 155,-10 11-139,-1 0-32,11-11 93,11-10-93,21 11 16,-11-12-16,-11 12 16,1-1-16,0 11 15,-22 0 95,0 11-95,-20-1-15,20 1 16,-10 0-16,0-11 16,21 10-16,-11-10 15,22 0 110,10 0-109,-11 0-16,12 0 15,-1 0-15,0 0 16,0 0-16,-10 0 16,10 0-16,-10 0 15,-11-10 79,-32 10-31,0 0-48,-10 21-15,-22-11 16,32 1-16,1-11 15,10 11-15,10-11 32,22 0 61,10 0-93,0 0 16,11 0-16,-11 0 16,-11 0-16,11 0 15,-10 0-15,-22 10 141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8-23T04:15:40.270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22 0,'10'0'109,"1"0"-109,-1-10 16,12 10-16,-1 0 16,-11 0-16,12 0 15,-12 0-15,11 0 16,11 0-16,-11 0 15,0 0-15,11 0 16,0 0-16,0 0 16,-11 0-16,-11 0 15,12 0-15,-12 0 16,11 0-16,-10 0 16,-1 0 30,12 0-46,-1 0 16,-11 0 0,11 0-16,1 0 15,-12 0 1,11 0-16,-10 0 31,0 0-31,10 0 16,-11 0-1,1 0-15,10 0 16,-10 0-16,10 0 16,-11 0-16,1 0 15,0 0-15,-1 10 16,1-10 0,-1 0-16,11 0 31,-10 0-31,0 0 15,-1 11 1,1-11 93,-1 0-46,1 0-63,-43 0 281,-10 0-265,-22 0-16,-10 21 15,0-11-15,0 1 16,0-11-16,0 11 16,21-11-16,21 0 15,11 0-15,11 0 219,-1 0-203,-10 0-1,0 0 1,10 0-16,-10 0 16,10 0-1,1 0-15,-11 0 16,-1 0-1,12 0-15,20-11 172,1 0-156,10 1-16,0 10 16,11-11-16,-11 1 15,22 10-15,-1-11 16,0 11-16,11-10 15,-21 10-15,-11 0 16,0 0-16,-10 0 16,-1 0-16,1 0 78,-43 0 31,-10 0-93,0 10-16,-11 1 15,10-1 1,12-10-16,20 0 16,0 0-16,1 0 0,20 0 140,33 0-124,31 0-16,-11 0 16,11 0-16,0 0 15,1 0-15,-22 0 16,-32 0-16,-11 0 15,1 0-15,-53 11 94,-1-1-94,-10-10 16,-21 11-16,21-11 15,-21 0-15,0 0 16,53 0-16,0 0 16,10 0-16,11 11 78,32-11-31,21 0-32,21 0-15,-21 0 16,21 0-16,-21 10 16,-11-10-16,-31 0 15,-1 0-15,-41 0 110,9 0-110,-31 0 15,-21 11-15,11-1 16,10-10-16,0 0 15,11 11-15,31-11 16,-10 0-16,21 10 78,21-10-78,0 0 16,0 0-16,11 0 15,21-10-15,0 10 16,21 0-16,0 0 16,0 0-16,-21 0 15,-21 0-15,-11 0 16,0 0-16,-21-11 47,-10 11 47,-1 0-79,43 0 63,31 0-62,-31 0-16,21 0 16,-21 0-16,-22 0 15,1 0-15,-11-10 31,-11 10 79,1 0-110,-11 0 15,0 0 1,10 0-16,-10 0 16,10 0-16,-10 0 15,0-11-15,10 11 16,1 0-16,-1 0 16,11-10 155,0-1-139,-21 11-17,-11 0 1,22 0-16,-22 0 16,-10 0-16,20 0 15,1 0-15,11 0 16,31-11 46,11-10-62,-11 11 16,0-1-16,-11 11 16,12-10-16,-12-1 15,1 11 204,-1 0-203,1 0-1,-11 11 63,10-11-62,1 10 0,-11 1 46,11-11-46,-1 0-16,1 0 78,-64 0 78,-11 0-156,-10 0 16,-21 21-16,21-11 15,0 1-15,42-11 16,11 11-16,10-11 16,22 0 187,0 0-203,-1 0 15,11 0-15,1 0 16,9-11-16,-10 11 16,11 0-16,-11-11 15,-10 11-15,10 0 16,-10 0-16,-1 0 15,1 0-15,-22 0 188,-10 0-16,10 0-157,-10 0-15,0 0 16,11 0-16,-1 0 16,0 0-16,11 11 93,32-11-77,-21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9045-3074-4567-923D-88B3FEF44D8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7D9F-0166-4823-9808-088791344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8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6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343400"/>
            <a:ext cx="12192000" cy="2514600"/>
          </a:xfrm>
          <a:prstGeom prst="rect">
            <a:avLst/>
          </a:prstGeom>
          <a:solidFill>
            <a:schemeClr val="tx1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Rectangle 11"/>
          <p:cNvSpPr/>
          <p:nvPr userDrawn="1"/>
        </p:nvSpPr>
        <p:spPr>
          <a:xfrm>
            <a:off x="0" y="4343400"/>
            <a:ext cx="12192000" cy="95250"/>
          </a:xfrm>
          <a:prstGeom prst="rect">
            <a:avLst/>
          </a:prstGeom>
          <a:gradFill>
            <a:gsLst>
              <a:gs pos="1300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V="1">
            <a:off x="9295612" y="-588"/>
            <a:ext cx="0" cy="2162246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9295612" y="5060720"/>
            <a:ext cx="0" cy="1797281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 flipH="1">
            <a:off x="0" y="4333085"/>
            <a:ext cx="7845123" cy="0"/>
          </a:xfrm>
          <a:prstGeom prst="line">
            <a:avLst/>
          </a:prstGeom>
          <a:noFill/>
          <a:ln w="381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/>
          </a:p>
        </p:txBody>
      </p:sp>
      <p:sp>
        <p:nvSpPr>
          <p:cNvPr id="24" name="Freeform 23"/>
          <p:cNvSpPr>
            <a:spLocks noGrp="1"/>
          </p:cNvSpPr>
          <p:nvPr>
            <p:ph type="pic" sz="quarter" idx="10"/>
          </p:nvPr>
        </p:nvSpPr>
        <p:spPr>
          <a:xfrm>
            <a:off x="6990440" y="1143001"/>
            <a:ext cx="5201561" cy="4638469"/>
          </a:xfrm>
          <a:custGeom>
            <a:avLst/>
            <a:gdLst>
              <a:gd name="connsiteX0" fmla="*/ 4608650 w 10404476"/>
              <a:gd name="connsiteY0" fmla="*/ 5140667 h 9276937"/>
              <a:gd name="connsiteX1" fmla="*/ 5850448 w 10404476"/>
              <a:gd name="connsiteY1" fmla="*/ 6380171 h 9276937"/>
              <a:gd name="connsiteX2" fmla="*/ 4608650 w 10404476"/>
              <a:gd name="connsiteY2" fmla="*/ 7619675 h 9276937"/>
              <a:gd name="connsiteX3" fmla="*/ 3366852 w 10404476"/>
              <a:gd name="connsiteY3" fmla="*/ 6380171 h 9276937"/>
              <a:gd name="connsiteX4" fmla="*/ 4608650 w 10404476"/>
              <a:gd name="connsiteY4" fmla="*/ 5140667 h 9276937"/>
              <a:gd name="connsiteX5" fmla="*/ 4608650 w 10404476"/>
              <a:gd name="connsiteY5" fmla="*/ 3478813 h 9276937"/>
              <a:gd name="connsiteX6" fmla="*/ 7507710 w 10404476"/>
              <a:gd name="connsiteY6" fmla="*/ 6377875 h 9276937"/>
              <a:gd name="connsiteX7" fmla="*/ 6050428 w 10404476"/>
              <a:gd name="connsiteY7" fmla="*/ 6377875 h 9276937"/>
              <a:gd name="connsiteX8" fmla="*/ 4608650 w 10404476"/>
              <a:gd name="connsiteY8" fmla="*/ 4936096 h 9276937"/>
              <a:gd name="connsiteX9" fmla="*/ 3166870 w 10404476"/>
              <a:gd name="connsiteY9" fmla="*/ 6377875 h 9276937"/>
              <a:gd name="connsiteX10" fmla="*/ 4608650 w 10404476"/>
              <a:gd name="connsiteY10" fmla="*/ 7835158 h 9276937"/>
              <a:gd name="connsiteX11" fmla="*/ 4608650 w 10404476"/>
              <a:gd name="connsiteY11" fmla="*/ 9276937 h 9276937"/>
              <a:gd name="connsiteX12" fmla="*/ 1709589 w 10404476"/>
              <a:gd name="connsiteY12" fmla="*/ 6377875 h 9276937"/>
              <a:gd name="connsiteX13" fmla="*/ 4608650 w 10404476"/>
              <a:gd name="connsiteY13" fmla="*/ 3478813 h 9276937"/>
              <a:gd name="connsiteX14" fmla="*/ 4588904 w 10404476"/>
              <a:gd name="connsiteY14" fmla="*/ 1788838 h 9276937"/>
              <a:gd name="connsiteX15" fmla="*/ 9177808 w 10404476"/>
              <a:gd name="connsiteY15" fmla="*/ 6380170 h 9276937"/>
              <a:gd name="connsiteX16" fmla="*/ 7653636 w 10404476"/>
              <a:gd name="connsiteY16" fmla="*/ 6380170 h 9276937"/>
              <a:gd name="connsiteX17" fmla="*/ 4588904 w 10404476"/>
              <a:gd name="connsiteY17" fmla="*/ 3313816 h 9276937"/>
              <a:gd name="connsiteX18" fmla="*/ 1524172 w 10404476"/>
              <a:gd name="connsiteY18" fmla="*/ 6380170 h 9276937"/>
              <a:gd name="connsiteX19" fmla="*/ 0 w 10404476"/>
              <a:gd name="connsiteY19" fmla="*/ 6380170 h 9276937"/>
              <a:gd name="connsiteX20" fmla="*/ 4588904 w 10404476"/>
              <a:gd name="connsiteY20" fmla="*/ 1788838 h 9276937"/>
              <a:gd name="connsiteX21" fmla="*/ 4649044 w 10404476"/>
              <a:gd name="connsiteY21" fmla="*/ 0 h 9276937"/>
              <a:gd name="connsiteX22" fmla="*/ 10384844 w 10404476"/>
              <a:gd name="connsiteY22" fmla="*/ 3610701 h 9276937"/>
              <a:gd name="connsiteX23" fmla="*/ 10404476 w 10404476"/>
              <a:gd name="connsiteY23" fmla="*/ 3654219 h 9276937"/>
              <a:gd name="connsiteX24" fmla="*/ 10404476 w 10404476"/>
              <a:gd name="connsiteY24" fmla="*/ 6366901 h 9276937"/>
              <a:gd name="connsiteX25" fmla="*/ 10372396 w 10404476"/>
              <a:gd name="connsiteY25" fmla="*/ 6366901 h 9276937"/>
              <a:gd name="connsiteX26" fmla="*/ 9411932 w 10404476"/>
              <a:gd name="connsiteY26" fmla="*/ 6366901 h 9276937"/>
              <a:gd name="connsiteX27" fmla="*/ 4649044 w 10404476"/>
              <a:gd name="connsiteY27" fmla="*/ 1600238 h 9276937"/>
              <a:gd name="connsiteX28" fmla="*/ 4649044 w 10404476"/>
              <a:gd name="connsiteY28" fmla="*/ 0 h 927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04476" h="9276937">
                <a:moveTo>
                  <a:pt x="4608650" y="5140667"/>
                </a:moveTo>
                <a:cubicBezTo>
                  <a:pt x="5294476" y="5140667"/>
                  <a:pt x="5850448" y="5695612"/>
                  <a:pt x="5850448" y="6380171"/>
                </a:cubicBezTo>
                <a:cubicBezTo>
                  <a:pt x="5850448" y="7064730"/>
                  <a:pt x="5294476" y="7619675"/>
                  <a:pt x="4608650" y="7619675"/>
                </a:cubicBezTo>
                <a:cubicBezTo>
                  <a:pt x="3922824" y="7619675"/>
                  <a:pt x="3366852" y="7064730"/>
                  <a:pt x="3366852" y="6380171"/>
                </a:cubicBezTo>
                <a:cubicBezTo>
                  <a:pt x="3366852" y="5695612"/>
                  <a:pt x="3922824" y="5140667"/>
                  <a:pt x="4608650" y="5140667"/>
                </a:cubicBezTo>
                <a:close/>
                <a:moveTo>
                  <a:pt x="4608650" y="3478813"/>
                </a:moveTo>
                <a:cubicBezTo>
                  <a:pt x="6205458" y="3478813"/>
                  <a:pt x="7507710" y="4781066"/>
                  <a:pt x="7507710" y="6377875"/>
                </a:cubicBezTo>
                <a:lnTo>
                  <a:pt x="6050428" y="6377875"/>
                </a:lnTo>
                <a:cubicBezTo>
                  <a:pt x="6050428" y="5587222"/>
                  <a:pt x="5414806" y="4936096"/>
                  <a:pt x="4608650" y="4936096"/>
                </a:cubicBezTo>
                <a:cubicBezTo>
                  <a:pt x="3802494" y="4936096"/>
                  <a:pt x="3166870" y="5587222"/>
                  <a:pt x="3166870" y="6377875"/>
                </a:cubicBezTo>
                <a:cubicBezTo>
                  <a:pt x="3166870" y="7184031"/>
                  <a:pt x="3802494" y="7835158"/>
                  <a:pt x="4608650" y="7835158"/>
                </a:cubicBezTo>
                <a:cubicBezTo>
                  <a:pt x="4608650" y="9276937"/>
                  <a:pt x="4608650" y="9276937"/>
                  <a:pt x="4608650" y="9276937"/>
                </a:cubicBezTo>
                <a:cubicBezTo>
                  <a:pt x="3011840" y="9276937"/>
                  <a:pt x="1709589" y="7990188"/>
                  <a:pt x="1709589" y="6377875"/>
                </a:cubicBezTo>
                <a:cubicBezTo>
                  <a:pt x="1709589" y="4781066"/>
                  <a:pt x="3011840" y="3478813"/>
                  <a:pt x="4608650" y="3478813"/>
                </a:cubicBezTo>
                <a:close/>
                <a:moveTo>
                  <a:pt x="4588904" y="1788838"/>
                </a:moveTo>
                <a:cubicBezTo>
                  <a:pt x="7129190" y="1788838"/>
                  <a:pt x="9177808" y="3838540"/>
                  <a:pt x="9177808" y="6380170"/>
                </a:cubicBezTo>
                <a:lnTo>
                  <a:pt x="7653636" y="6380170"/>
                </a:lnTo>
                <a:cubicBezTo>
                  <a:pt x="7653636" y="4691217"/>
                  <a:pt x="6276964" y="3313816"/>
                  <a:pt x="4588904" y="3313816"/>
                </a:cubicBezTo>
                <a:cubicBezTo>
                  <a:pt x="2900842" y="3313816"/>
                  <a:pt x="1524172" y="4691217"/>
                  <a:pt x="1524172" y="6380170"/>
                </a:cubicBezTo>
                <a:cubicBezTo>
                  <a:pt x="0" y="6380170"/>
                  <a:pt x="0" y="6380170"/>
                  <a:pt x="0" y="6380170"/>
                </a:cubicBezTo>
                <a:cubicBezTo>
                  <a:pt x="0" y="3838540"/>
                  <a:pt x="2048618" y="1788838"/>
                  <a:pt x="4588904" y="1788838"/>
                </a:cubicBezTo>
                <a:close/>
                <a:moveTo>
                  <a:pt x="4649044" y="0"/>
                </a:moveTo>
                <a:cubicBezTo>
                  <a:pt x="7179860" y="0"/>
                  <a:pt x="9359172" y="1477480"/>
                  <a:pt x="10384844" y="3610701"/>
                </a:cubicBezTo>
                <a:lnTo>
                  <a:pt x="10404476" y="3654219"/>
                </a:lnTo>
                <a:lnTo>
                  <a:pt x="10404476" y="6366901"/>
                </a:lnTo>
                <a:lnTo>
                  <a:pt x="10372396" y="6366901"/>
                </a:lnTo>
                <a:cubicBezTo>
                  <a:pt x="9411932" y="6366901"/>
                  <a:pt x="9411932" y="6366901"/>
                  <a:pt x="9411932" y="6366901"/>
                </a:cubicBezTo>
                <a:cubicBezTo>
                  <a:pt x="9411932" y="3728213"/>
                  <a:pt x="7285640" y="1600238"/>
                  <a:pt x="4649044" y="1600238"/>
                </a:cubicBezTo>
                <a:cubicBezTo>
                  <a:pt x="4649044" y="0"/>
                  <a:pt x="4649044" y="0"/>
                  <a:pt x="46490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1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5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2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5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4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FE3D-5690-4D7A-93DA-417F3B1AB1C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F211-2784-437B-85CE-A106D0970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3.png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kz.eup.projectmvvm" TargetMode="External"/><Relationship Id="rId2" Type="http://schemas.openxmlformats.org/officeDocument/2006/relationships/hyperlink" Target="https://apps.apple.com/kz/app/zan-komegi/id152729714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ki.gov.kz/cabinet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0jLTdeujVk&amp;feature=youtu.b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9f152itqi8&amp;feature=youtu.be" TargetMode="External"/><Relationship Id="rId2" Type="http://schemas.openxmlformats.org/officeDocument/2006/relationships/hyperlink" Target="https://www.youtube.com/watch?v=v6BAwpdAhLU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www.youtube.com/watch?v=F0jLTdeujVk&amp;feature=youtu.be" TargetMode="External"/><Relationship Id="rId4" Type="http://schemas.openxmlformats.org/officeDocument/2006/relationships/hyperlink" Target="https://www.youtube.com/watch?v=QuOaPhTp4Aw&amp;feature=youtu.b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license.kz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up.k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90959" y="2128133"/>
            <a:ext cx="576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Единая информационная система юридической помощи «Е – </a:t>
            </a:r>
            <a:r>
              <a:rPr lang="kk-KZ" sz="2400" b="1" dirty="0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Заң көмегі</a:t>
            </a:r>
            <a:r>
              <a:rPr lang="ru-RU" sz="2400" b="1" dirty="0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en-US" sz="2400" b="1" dirty="0">
              <a:solidFill>
                <a:srgbClr val="01010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9298880" y="4946650"/>
            <a:ext cx="0" cy="1911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" y="774611"/>
            <a:ext cx="1720730" cy="9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033" y="365120"/>
            <a:ext cx="806412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«Электронные дела/ делопроизводство»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данного модуля необходимо заполнить следующую информацию: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Дата дела;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Краткое описание дела;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Специализация;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Сохранить/Добавить.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заполняются разделы: уведомление на представительство и адвокатские запросы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32" y="2431243"/>
            <a:ext cx="7825563" cy="40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178" y="455565"/>
            <a:ext cx="110578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 защите (представительстве)</a:t>
            </a:r>
            <a:r>
              <a:rPr lang="ru-RU" b="1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такие поля как: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Дата дела;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Наименования органа;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ФИО/Наименование подзащитного;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Далее есть кнопка скачать форму уведомления;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Сохранить.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основании заполненных полей выполняется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адвокатский запрос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государственным/негосударственным органам Республики Казахстан на получение информации в рамках судебного процесса. Для этого необходимо заполнить следующую информацию: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Дата подачи запроса (формируется автоматически);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Ф.И.О. адвоката (формируется автоматически);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Добавить тип запроса по ГБД;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Добавить ИИН подзащитного;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Сохранить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73" y="2325950"/>
            <a:ext cx="6603644" cy="43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5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B77AB-C985-4612-AA73-CE7923B3825C}"/>
              </a:ext>
            </a:extLst>
          </p:cNvPr>
          <p:cNvSpPr/>
          <p:nvPr/>
        </p:nvSpPr>
        <p:spPr>
          <a:xfrm>
            <a:off x="661608" y="341957"/>
            <a:ext cx="115371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запроса по ГБД: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ГБД ФЛ, родственные связи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ГБД ЮЛ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ГБД РН /доступ к сведениям о зарегистрированных правах и обременениях на недвижимое имущество ЮЛ и ФЛ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2EA05-106D-40E7-B7E1-22C0C4B8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66" y="1815484"/>
            <a:ext cx="9010835" cy="47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0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058" y="474656"/>
            <a:ext cx="10931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Сбоку с левой стороны каждого запроса есть значки, нажимая на «лист» можно скачать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сформированный адвокатский запрос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Нажимая на значок «принтер», распечатать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адвокатский запрос.</a:t>
            </a:r>
            <a:endParaRPr lang="ru-RU" b="1" dirty="0"/>
          </a:p>
        </p:txBody>
      </p:sp>
      <p:pic>
        <p:nvPicPr>
          <p:cNvPr id="1026" name="Picture 2" descr="C:\Users\adminKz\Downloads\WhatsApp Image 2021-01-11 at 15.43.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0" y="1653566"/>
            <a:ext cx="10571967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1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51452" y="346481"/>
            <a:ext cx="951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Гарантированная государством юридическая помощь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50953" y="908395"/>
            <a:ext cx="760933" cy="133350"/>
            <a:chOff x="788296" y="3636118"/>
            <a:chExt cx="760933" cy="133350"/>
          </a:xfrm>
        </p:grpSpPr>
        <p:sp>
          <p:nvSpPr>
            <p:cNvPr id="36" name="Овал 35"/>
            <p:cNvSpPr/>
            <p:nvPr/>
          </p:nvSpPr>
          <p:spPr>
            <a:xfrm>
              <a:off x="788296" y="3636118"/>
              <a:ext cx="133350" cy="133350"/>
            </a:xfrm>
            <a:prstGeom prst="ellipse">
              <a:avLst/>
            </a:prstGeom>
            <a:solidFill>
              <a:srgbClr val="3C6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97069" y="3636118"/>
              <a:ext cx="133350" cy="133350"/>
            </a:xfrm>
            <a:prstGeom prst="ellipse">
              <a:avLst/>
            </a:prstGeom>
            <a:solidFill>
              <a:srgbClr val="2D7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207106" y="3636118"/>
              <a:ext cx="133350" cy="133350"/>
            </a:xfrm>
            <a:prstGeom prst="ellipse">
              <a:avLst/>
            </a:prstGeom>
            <a:solidFill>
              <a:srgbClr val="3E9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415879" y="3636118"/>
              <a:ext cx="133350" cy="133350"/>
            </a:xfrm>
            <a:prstGeom prst="ellipse">
              <a:avLst/>
            </a:prstGeom>
            <a:solidFill>
              <a:srgbClr val="54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2" y="277434"/>
            <a:ext cx="1085629" cy="581400"/>
          </a:xfrm>
          <a:prstGeom prst="rect">
            <a:avLst/>
          </a:prstGeom>
        </p:spPr>
      </p:pic>
      <p:sp>
        <p:nvSpPr>
          <p:cNvPr id="18" name="Rectangle 4"/>
          <p:cNvSpPr/>
          <p:nvPr/>
        </p:nvSpPr>
        <p:spPr>
          <a:xfrm>
            <a:off x="200934" y="5343057"/>
            <a:ext cx="6071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87" y="1216079"/>
            <a:ext cx="1774086" cy="755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30" y="2280071"/>
            <a:ext cx="2293301" cy="933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548" y="2181491"/>
            <a:ext cx="2040867" cy="67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625" y="3023643"/>
            <a:ext cx="2388092" cy="691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452" y="3821889"/>
            <a:ext cx="2809193" cy="1335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234" y="3312296"/>
            <a:ext cx="1741185" cy="708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034" y="4262054"/>
            <a:ext cx="2012485" cy="7597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8011" y="4262054"/>
            <a:ext cx="2408740" cy="8954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7282" y="5333755"/>
            <a:ext cx="2150198" cy="10391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034" y="5201901"/>
            <a:ext cx="1968283" cy="994712"/>
          </a:xfrm>
          <a:prstGeom prst="rect">
            <a:avLst/>
          </a:prstGeom>
        </p:spPr>
      </p:pic>
      <p:pic>
        <p:nvPicPr>
          <p:cNvPr id="27" name="Picture 5" descr="C:\Documents and Settings\Admin\Мои документы\For prezentations\peoples\admin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0753" y="1014006"/>
            <a:ext cx="749680" cy="7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3" descr="policeman_2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3184" y="1513078"/>
            <a:ext cx="70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2134790" y="1930447"/>
            <a:ext cx="225118" cy="35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5" descr="C:\Documents and Settings\Admin\Мои документы\For prezentations\peoples\admin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045" y="1395834"/>
            <a:ext cx="749680" cy="7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4" descr="C:\Documents and Settings\Admin\Мои документы\For prezentations\peoples\user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4411" y="1216079"/>
            <a:ext cx="716497" cy="7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4" descr="C:\Documents and Settings\Admin\Мои документы\For prezentations\peoples\user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2548" y="1355889"/>
            <a:ext cx="716497" cy="7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3338432" y="2448545"/>
            <a:ext cx="418612" cy="19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740675" y="2765963"/>
            <a:ext cx="105993" cy="232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147626" y="3753460"/>
            <a:ext cx="459144" cy="16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387381" y="4040062"/>
            <a:ext cx="111855" cy="209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7387380" y="4985516"/>
            <a:ext cx="111855" cy="216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10086453" y="5126672"/>
            <a:ext cx="111855" cy="216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53" descr="policeman_2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28920" y="2307528"/>
            <a:ext cx="70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C:\Documents and Settings\Admin\Мои документы\For prezentations\peoples\admin_25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1283" y="3447947"/>
            <a:ext cx="749680" cy="7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7F1E3B-6047-4FD0-B209-87FCB03C3B79}"/>
              </a:ext>
            </a:extLst>
          </p:cNvPr>
          <p:cNvSpPr/>
          <p:nvPr/>
        </p:nvSpPr>
        <p:spPr>
          <a:xfrm>
            <a:off x="10013109" y="4020321"/>
            <a:ext cx="1952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i="1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100" i="1" dirty="0" err="1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втоматический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00312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0FB7E7-A2A5-4B6E-A133-BF4091BCFD78}"/>
              </a:ext>
            </a:extLst>
          </p:cNvPr>
          <p:cNvSpPr/>
          <p:nvPr/>
        </p:nvSpPr>
        <p:spPr>
          <a:xfrm>
            <a:off x="878889" y="577049"/>
            <a:ext cx="10280342" cy="195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участия в пилотном проекте ГГЮП, необходимо в разделе ГГЮП открыть вкладку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на участие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прикрепить документ о постановке адвоката налоговым органом на регистрационный учёт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(Уведомление/подтверждение </a:t>
            </a:r>
            <a:r>
              <a:rPr lang="kk-KZ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свидетельство старого образца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подписать ЭЦП и заявление автоматически отправляется в ТКА.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коллегии  адвокатов в личном кабинете ТКА проверяет приложенный документ и  утверждает заявление адвоката с ЭЦП ТКА, на почту адвоката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приложен некорректный документ заявление будет отклонено с указанием причины отклонения, после отклонения адвокат может повторно подать заявление с исправлением указанных причин отклонения).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уведомление об утверждении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FEBDBC-1F9D-49ED-8369-0DB00CF0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22" y="2533547"/>
            <a:ext cx="8223682" cy="40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0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D3013E-B8F0-4401-80FC-A1B3EE4FF817}"/>
              </a:ext>
            </a:extLst>
          </p:cNvPr>
          <p:cNvSpPr/>
          <p:nvPr/>
        </p:nvSpPr>
        <p:spPr>
          <a:xfrm>
            <a:off x="961747" y="254312"/>
            <a:ext cx="106857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ДЮ  проверяют банковские реквизиты адвоката и направляют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об оказании ГГЮП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подпись адвокату или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отклоняют при обнаружении ошибок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</a:t>
            </a:r>
            <a:r>
              <a:rPr lang="kk-KZ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ГГЮП необходимо о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тправить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электронную почту 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ДЮ</a:t>
            </a:r>
            <a:r>
              <a:rPr lang="kk-KZ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бухгалтера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 банковском счете</a:t>
            </a:r>
            <a:r>
              <a:rPr lang="kk-KZ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приложением скан.лицензии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регистрации в органах казначейства. </a:t>
            </a:r>
            <a:r>
              <a:rPr lang="kk-KZ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указании неправильных данных или же при предоставлении других банковских реквизитов не зарегистрированных в органах казначейства и не совпадающие с указанными данными в Соглашении оплата не пройдет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поступления уведомления на почту, а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двокату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 разделе ГГЮП во вкладке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об оказании ГГЮП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открыть поступивший файл и подписать своим ЭЦП.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После сообщить координатору ТКА, чтобы добавили в график дежурств.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85A0C2-BB6A-4110-BA04-71BECD35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50" y="2357023"/>
            <a:ext cx="8919100" cy="40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9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314C84-EDCC-4A23-A5C1-6311E7700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53" y="1342748"/>
            <a:ext cx="9081857" cy="50314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6B50B4-D38F-4DF1-92E1-54496AABF812}"/>
              </a:ext>
            </a:extLst>
          </p:cNvPr>
          <p:cNvSpPr/>
          <p:nvPr/>
        </p:nvSpPr>
        <p:spPr>
          <a:xfrm>
            <a:off x="1529917" y="276465"/>
            <a:ext cx="8936855" cy="78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Графики дежурств будут составляться заведующими ЮК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дежурств в Е-ЮП будет заполняться координатором коллегии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3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1FC298E-361E-4665-B9AB-EC35DE79B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74032"/>
              </p:ext>
            </p:extLst>
          </p:nvPr>
        </p:nvGraphicFramePr>
        <p:xfrm>
          <a:off x="1740024" y="1921325"/>
          <a:ext cx="8149700" cy="301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454">
                  <a:extLst>
                    <a:ext uri="{9D8B030D-6E8A-4147-A177-3AD203B41FA5}">
                      <a16:colId xmlns:a16="http://schemas.microsoft.com/office/drawing/2014/main" val="3521809273"/>
                    </a:ext>
                  </a:extLst>
                </a:gridCol>
                <a:gridCol w="3295149">
                  <a:extLst>
                    <a:ext uri="{9D8B030D-6E8A-4147-A177-3AD203B41FA5}">
                      <a16:colId xmlns:a16="http://schemas.microsoft.com/office/drawing/2014/main" val="4224856568"/>
                    </a:ext>
                  </a:extLst>
                </a:gridCol>
                <a:gridCol w="2234045">
                  <a:extLst>
                    <a:ext uri="{9D8B030D-6E8A-4147-A177-3AD203B41FA5}">
                      <a16:colId xmlns:a16="http://schemas.microsoft.com/office/drawing/2014/main" val="4080439616"/>
                    </a:ext>
                  </a:extLst>
                </a:gridCol>
                <a:gridCol w="2177052">
                  <a:extLst>
                    <a:ext uri="{9D8B030D-6E8A-4147-A177-3AD203B41FA5}">
                      <a16:colId xmlns:a16="http://schemas.microsoft.com/office/drawing/2014/main" val="3326307544"/>
                    </a:ext>
                  </a:extLst>
                </a:gridCol>
              </a:tblGrid>
              <a:tr h="12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Алатауский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</a:tabLst>
                      </a:pPr>
                      <a:r>
                        <a:rPr lang="ru-RU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247715"/>
                  </a:ext>
                </a:extLst>
              </a:tr>
              <a:tr h="38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Алмалинский</a:t>
                      </a: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  <a:tab pos="638175" algn="l"/>
                          <a:tab pos="362902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№12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978810"/>
                  </a:ext>
                </a:extLst>
              </a:tr>
              <a:tr h="38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Ауэзовский</a:t>
                      </a: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500399"/>
                  </a:ext>
                </a:extLst>
              </a:tr>
              <a:tr h="38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Бостандыкский район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№6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550270"/>
                  </a:ext>
                </a:extLst>
              </a:tr>
              <a:tr h="38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Жетысуский район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№5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007318"/>
                  </a:ext>
                </a:extLst>
              </a:tr>
              <a:tr h="19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Медеуский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  <a:tab pos="638175" algn="l"/>
                          <a:tab pos="3629025" algn="l"/>
                        </a:tabLst>
                      </a:pPr>
                      <a:r>
                        <a:rPr lang="ru-RU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198833"/>
                  </a:ext>
                </a:extLst>
              </a:tr>
              <a:tr h="19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Наурызбайский район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 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100335"/>
                  </a:ext>
                </a:extLst>
              </a:tr>
              <a:tr h="38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Турксибский</a:t>
                      </a: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315" algn="l"/>
                        </a:tabLs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№4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2383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DEC016-0624-4C91-8592-892A8687F579}"/>
              </a:ext>
            </a:extLst>
          </p:cNvPr>
          <p:cNvSpPr/>
          <p:nvPr/>
        </p:nvSpPr>
        <p:spPr>
          <a:xfrm>
            <a:off x="1740024" y="1059153"/>
            <a:ext cx="8291742" cy="67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8175" algn="l"/>
                <a:tab pos="3629025" algn="l"/>
              </a:tabLs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дежурств создан по слеудющим районам г.Алматы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8175" algn="l"/>
                <a:tab pos="3629025" algn="l"/>
              </a:tabLs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другим ТКА также созданы отдельные графики по районам и тд.):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4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C31B8A-F285-4A93-9A43-68FA57343668}"/>
              </a:ext>
            </a:extLst>
          </p:cNvPr>
          <p:cNvSpPr/>
          <p:nvPr/>
        </p:nvSpPr>
        <p:spPr>
          <a:xfrm>
            <a:off x="1506539" y="772357"/>
            <a:ext cx="9377484" cy="1329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Адвокату необходимо скачать </a:t>
            </a: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мобильное приложение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данном этапе предусмотрена возможность принять или отклонить запрос на назначение: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https://apps.apple.com/kz/app/zan-komegi/id1527297147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https://play.google.com/store/apps/details?id=kz.eup.projectmvvm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итрикс24: Мобильное приложение – это Битрикс24 в вашем смартфоне">
            <a:extLst>
              <a:ext uri="{FF2B5EF4-FFF2-40B4-BE49-F238E27FC236}">
                <a16:creationId xmlns:a16="http://schemas.microsoft.com/office/drawing/2014/main" id="{9C47092D-8E85-4767-9883-5FD0D07A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01" y="2393738"/>
            <a:ext cx="5249367" cy="39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2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77589" y="1721438"/>
            <a:ext cx="4237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</a:rPr>
              <a:t>«ЕДИНАЯ ИНФОРМАЦИОННАЯ СИСТЕМА ЮРИДИЧЕСКОЙ ПОМОЩИ»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3438" y="1706049"/>
            <a:ext cx="6589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dirty="0">
                <a:solidFill>
                  <a:schemeClr val="bg1"/>
                </a:solidFill>
              </a:rPr>
              <a:t>Система создана на основании статьи 24 Закона Республики Казахстан от 5 июля 2018 года № 176-VI ЗРК «Об адвокатской деятельности и юридической помощи» (с изменениями от 21.02.2019 г.), которая предусматривает наличие информационной системы. </a:t>
            </a:r>
          </a:p>
        </p:txBody>
      </p:sp>
      <p:sp>
        <p:nvSpPr>
          <p:cNvPr id="35" name="Shape 5306"/>
          <p:cNvSpPr/>
          <p:nvPr/>
        </p:nvSpPr>
        <p:spPr>
          <a:xfrm>
            <a:off x="987652" y="3603309"/>
            <a:ext cx="605501" cy="560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4" y="12000"/>
                </a:moveTo>
                <a:cubicBezTo>
                  <a:pt x="14294" y="12000"/>
                  <a:pt x="14294" y="12343"/>
                  <a:pt x="14294" y="12343"/>
                </a:cubicBezTo>
                <a:cubicBezTo>
                  <a:pt x="12388" y="12343"/>
                  <a:pt x="12388" y="12343"/>
                  <a:pt x="12388" y="12343"/>
                </a:cubicBezTo>
                <a:cubicBezTo>
                  <a:pt x="12388" y="12686"/>
                  <a:pt x="12071" y="13029"/>
                  <a:pt x="12071" y="13371"/>
                </a:cubicBezTo>
                <a:cubicBezTo>
                  <a:pt x="12388" y="14057"/>
                  <a:pt x="12706" y="14400"/>
                  <a:pt x="13024" y="14743"/>
                </a:cubicBezTo>
                <a:cubicBezTo>
                  <a:pt x="13024" y="14743"/>
                  <a:pt x="13024" y="15086"/>
                  <a:pt x="13024" y="15086"/>
                </a:cubicBezTo>
                <a:cubicBezTo>
                  <a:pt x="13024" y="15086"/>
                  <a:pt x="13024" y="15086"/>
                  <a:pt x="13024" y="15429"/>
                </a:cubicBezTo>
                <a:cubicBezTo>
                  <a:pt x="12706" y="15771"/>
                  <a:pt x="11435" y="17143"/>
                  <a:pt x="11118" y="17143"/>
                </a:cubicBezTo>
                <a:cubicBezTo>
                  <a:pt x="11118" y="17143"/>
                  <a:pt x="11118" y="17143"/>
                  <a:pt x="11118" y="17143"/>
                </a:cubicBezTo>
                <a:cubicBezTo>
                  <a:pt x="9847" y="16114"/>
                  <a:pt x="9847" y="16114"/>
                  <a:pt x="9847" y="16114"/>
                </a:cubicBezTo>
                <a:cubicBezTo>
                  <a:pt x="9529" y="16114"/>
                  <a:pt x="9212" y="16114"/>
                  <a:pt x="8894" y="16457"/>
                </a:cubicBezTo>
                <a:cubicBezTo>
                  <a:pt x="8894" y="16800"/>
                  <a:pt x="8576" y="17486"/>
                  <a:pt x="8576" y="18171"/>
                </a:cubicBezTo>
                <a:cubicBezTo>
                  <a:pt x="8576" y="18514"/>
                  <a:pt x="8259" y="18514"/>
                  <a:pt x="8259" y="18514"/>
                </a:cubicBezTo>
                <a:cubicBezTo>
                  <a:pt x="6035" y="18514"/>
                  <a:pt x="6035" y="18514"/>
                  <a:pt x="6035" y="18514"/>
                </a:cubicBezTo>
                <a:cubicBezTo>
                  <a:pt x="6035" y="18514"/>
                  <a:pt x="5718" y="18514"/>
                  <a:pt x="5718" y="18171"/>
                </a:cubicBezTo>
                <a:cubicBezTo>
                  <a:pt x="5400" y="16457"/>
                  <a:pt x="5400" y="16457"/>
                  <a:pt x="5400" y="16457"/>
                </a:cubicBezTo>
                <a:cubicBezTo>
                  <a:pt x="5082" y="16114"/>
                  <a:pt x="5082" y="16114"/>
                  <a:pt x="4765" y="16114"/>
                </a:cubicBezTo>
                <a:cubicBezTo>
                  <a:pt x="3494" y="17143"/>
                  <a:pt x="3494" y="17143"/>
                  <a:pt x="3494" y="17143"/>
                </a:cubicBezTo>
                <a:cubicBezTo>
                  <a:pt x="3176" y="17143"/>
                  <a:pt x="3176" y="17143"/>
                  <a:pt x="3176" y="17143"/>
                </a:cubicBezTo>
                <a:cubicBezTo>
                  <a:pt x="3176" y="17143"/>
                  <a:pt x="2859" y="17143"/>
                  <a:pt x="2859" y="17143"/>
                </a:cubicBezTo>
                <a:cubicBezTo>
                  <a:pt x="2541" y="16800"/>
                  <a:pt x="1271" y="15429"/>
                  <a:pt x="1271" y="15086"/>
                </a:cubicBezTo>
                <a:cubicBezTo>
                  <a:pt x="1271" y="15086"/>
                  <a:pt x="1271" y="15086"/>
                  <a:pt x="1271" y="14743"/>
                </a:cubicBezTo>
                <a:cubicBezTo>
                  <a:pt x="1588" y="14400"/>
                  <a:pt x="1906" y="14057"/>
                  <a:pt x="2224" y="13371"/>
                </a:cubicBezTo>
                <a:cubicBezTo>
                  <a:pt x="2224" y="13029"/>
                  <a:pt x="1906" y="12686"/>
                  <a:pt x="1906" y="12343"/>
                </a:cubicBezTo>
                <a:cubicBezTo>
                  <a:pt x="318" y="12000"/>
                  <a:pt x="318" y="12000"/>
                  <a:pt x="318" y="12000"/>
                </a:cubicBezTo>
                <a:cubicBezTo>
                  <a:pt x="0" y="12000"/>
                  <a:pt x="0" y="12000"/>
                  <a:pt x="0" y="11657"/>
                </a:cubicBezTo>
                <a:cubicBezTo>
                  <a:pt x="0" y="9600"/>
                  <a:pt x="0" y="9600"/>
                  <a:pt x="0" y="9600"/>
                </a:cubicBezTo>
                <a:cubicBezTo>
                  <a:pt x="0" y="9257"/>
                  <a:pt x="0" y="9257"/>
                  <a:pt x="318" y="9257"/>
                </a:cubicBezTo>
                <a:cubicBezTo>
                  <a:pt x="1906" y="8914"/>
                  <a:pt x="1906" y="8914"/>
                  <a:pt x="1906" y="8914"/>
                </a:cubicBezTo>
                <a:cubicBezTo>
                  <a:pt x="1906" y="8571"/>
                  <a:pt x="2224" y="8229"/>
                  <a:pt x="2224" y="7886"/>
                </a:cubicBezTo>
                <a:cubicBezTo>
                  <a:pt x="1906" y="7543"/>
                  <a:pt x="1588" y="6857"/>
                  <a:pt x="1271" y="6514"/>
                </a:cubicBezTo>
                <a:cubicBezTo>
                  <a:pt x="1271" y="6514"/>
                  <a:pt x="1271" y="6514"/>
                  <a:pt x="1271" y="6171"/>
                </a:cubicBezTo>
                <a:cubicBezTo>
                  <a:pt x="1271" y="6171"/>
                  <a:pt x="1271" y="6171"/>
                  <a:pt x="1271" y="6171"/>
                </a:cubicBezTo>
                <a:cubicBezTo>
                  <a:pt x="1588" y="5829"/>
                  <a:pt x="2859" y="4114"/>
                  <a:pt x="3176" y="4114"/>
                </a:cubicBezTo>
                <a:cubicBezTo>
                  <a:pt x="3176" y="4114"/>
                  <a:pt x="3176" y="4114"/>
                  <a:pt x="3494" y="4457"/>
                </a:cubicBezTo>
                <a:cubicBezTo>
                  <a:pt x="4765" y="5486"/>
                  <a:pt x="4765" y="5486"/>
                  <a:pt x="4765" y="5486"/>
                </a:cubicBezTo>
                <a:cubicBezTo>
                  <a:pt x="5082" y="5143"/>
                  <a:pt x="5082" y="5143"/>
                  <a:pt x="5400" y="5143"/>
                </a:cubicBezTo>
                <a:cubicBezTo>
                  <a:pt x="5718" y="4457"/>
                  <a:pt x="5718" y="3771"/>
                  <a:pt x="5718" y="3086"/>
                </a:cubicBezTo>
                <a:cubicBezTo>
                  <a:pt x="5718" y="3086"/>
                  <a:pt x="6035" y="2743"/>
                  <a:pt x="6035" y="2743"/>
                </a:cubicBezTo>
                <a:cubicBezTo>
                  <a:pt x="8259" y="2743"/>
                  <a:pt x="8259" y="2743"/>
                  <a:pt x="8259" y="2743"/>
                </a:cubicBezTo>
                <a:cubicBezTo>
                  <a:pt x="8259" y="2743"/>
                  <a:pt x="8576" y="3086"/>
                  <a:pt x="8576" y="3086"/>
                </a:cubicBezTo>
                <a:cubicBezTo>
                  <a:pt x="8894" y="5143"/>
                  <a:pt x="8894" y="5143"/>
                  <a:pt x="8894" y="5143"/>
                </a:cubicBezTo>
                <a:cubicBezTo>
                  <a:pt x="9212" y="5143"/>
                  <a:pt x="9529" y="5143"/>
                  <a:pt x="9847" y="5486"/>
                </a:cubicBezTo>
                <a:cubicBezTo>
                  <a:pt x="11118" y="4457"/>
                  <a:pt x="11118" y="4457"/>
                  <a:pt x="11118" y="4457"/>
                </a:cubicBezTo>
                <a:cubicBezTo>
                  <a:pt x="11118" y="4114"/>
                  <a:pt x="11118" y="4114"/>
                  <a:pt x="11118" y="4114"/>
                </a:cubicBezTo>
                <a:cubicBezTo>
                  <a:pt x="11435" y="4114"/>
                  <a:pt x="11435" y="4114"/>
                  <a:pt x="11435" y="4457"/>
                </a:cubicBezTo>
                <a:cubicBezTo>
                  <a:pt x="11753" y="4457"/>
                  <a:pt x="13024" y="5829"/>
                  <a:pt x="13024" y="6171"/>
                </a:cubicBezTo>
                <a:cubicBezTo>
                  <a:pt x="13024" y="6514"/>
                  <a:pt x="13024" y="6514"/>
                  <a:pt x="13024" y="6514"/>
                </a:cubicBezTo>
                <a:cubicBezTo>
                  <a:pt x="12706" y="6857"/>
                  <a:pt x="12388" y="7543"/>
                  <a:pt x="12071" y="7886"/>
                </a:cubicBezTo>
                <a:cubicBezTo>
                  <a:pt x="12071" y="8229"/>
                  <a:pt x="12388" y="8571"/>
                  <a:pt x="12388" y="8914"/>
                </a:cubicBezTo>
                <a:cubicBezTo>
                  <a:pt x="14294" y="9257"/>
                  <a:pt x="14294" y="9257"/>
                  <a:pt x="14294" y="9257"/>
                </a:cubicBezTo>
                <a:cubicBezTo>
                  <a:pt x="14294" y="9257"/>
                  <a:pt x="14294" y="9257"/>
                  <a:pt x="14294" y="9600"/>
                </a:cubicBezTo>
                <a:lnTo>
                  <a:pt x="14294" y="12000"/>
                </a:lnTo>
                <a:close/>
                <a:moveTo>
                  <a:pt x="7306" y="7543"/>
                </a:moveTo>
                <a:cubicBezTo>
                  <a:pt x="5718" y="7543"/>
                  <a:pt x="4129" y="8914"/>
                  <a:pt x="4129" y="10629"/>
                </a:cubicBezTo>
                <a:cubicBezTo>
                  <a:pt x="4129" y="12343"/>
                  <a:pt x="5718" y="13714"/>
                  <a:pt x="7306" y="13714"/>
                </a:cubicBezTo>
                <a:cubicBezTo>
                  <a:pt x="8894" y="13714"/>
                  <a:pt x="10165" y="12343"/>
                  <a:pt x="10165" y="10629"/>
                </a:cubicBezTo>
                <a:cubicBezTo>
                  <a:pt x="10165" y="8914"/>
                  <a:pt x="8894" y="7543"/>
                  <a:pt x="7306" y="7543"/>
                </a:cubicBezTo>
                <a:close/>
                <a:moveTo>
                  <a:pt x="21600" y="5143"/>
                </a:moveTo>
                <a:cubicBezTo>
                  <a:pt x="21600" y="5486"/>
                  <a:pt x="20329" y="5486"/>
                  <a:pt x="20012" y="5486"/>
                </a:cubicBezTo>
                <a:cubicBezTo>
                  <a:pt x="20012" y="5829"/>
                  <a:pt x="19694" y="6171"/>
                  <a:pt x="19694" y="6171"/>
                </a:cubicBezTo>
                <a:cubicBezTo>
                  <a:pt x="19694" y="6514"/>
                  <a:pt x="20329" y="7886"/>
                  <a:pt x="20329" y="7886"/>
                </a:cubicBezTo>
                <a:cubicBezTo>
                  <a:pt x="20329" y="7886"/>
                  <a:pt x="20329" y="7886"/>
                  <a:pt x="20329" y="8229"/>
                </a:cubicBezTo>
                <a:cubicBezTo>
                  <a:pt x="20012" y="8229"/>
                  <a:pt x="18741" y="8914"/>
                  <a:pt x="18741" y="8914"/>
                </a:cubicBezTo>
                <a:cubicBezTo>
                  <a:pt x="18741" y="8914"/>
                  <a:pt x="17788" y="7543"/>
                  <a:pt x="17788" y="7543"/>
                </a:cubicBezTo>
                <a:cubicBezTo>
                  <a:pt x="17471" y="7543"/>
                  <a:pt x="17471" y="7543"/>
                  <a:pt x="17471" y="7543"/>
                </a:cubicBezTo>
                <a:cubicBezTo>
                  <a:pt x="17153" y="7543"/>
                  <a:pt x="17153" y="7543"/>
                  <a:pt x="17153" y="7543"/>
                </a:cubicBezTo>
                <a:cubicBezTo>
                  <a:pt x="16835" y="7543"/>
                  <a:pt x="15882" y="8914"/>
                  <a:pt x="15882" y="8914"/>
                </a:cubicBezTo>
                <a:cubicBezTo>
                  <a:pt x="15882" y="8914"/>
                  <a:pt x="14612" y="8229"/>
                  <a:pt x="14612" y="8229"/>
                </a:cubicBezTo>
                <a:cubicBezTo>
                  <a:pt x="14294" y="7886"/>
                  <a:pt x="14294" y="7886"/>
                  <a:pt x="14294" y="7886"/>
                </a:cubicBezTo>
                <a:cubicBezTo>
                  <a:pt x="14294" y="7886"/>
                  <a:pt x="14929" y="6514"/>
                  <a:pt x="14929" y="6171"/>
                </a:cubicBezTo>
                <a:cubicBezTo>
                  <a:pt x="14929" y="6171"/>
                  <a:pt x="14612" y="5829"/>
                  <a:pt x="14612" y="5486"/>
                </a:cubicBezTo>
                <a:cubicBezTo>
                  <a:pt x="14294" y="5486"/>
                  <a:pt x="13024" y="5486"/>
                  <a:pt x="13024" y="5143"/>
                </a:cubicBezTo>
                <a:cubicBezTo>
                  <a:pt x="13024" y="3429"/>
                  <a:pt x="13024" y="3429"/>
                  <a:pt x="13024" y="3429"/>
                </a:cubicBezTo>
                <a:cubicBezTo>
                  <a:pt x="13024" y="3429"/>
                  <a:pt x="14294" y="3086"/>
                  <a:pt x="14612" y="3086"/>
                </a:cubicBezTo>
                <a:cubicBezTo>
                  <a:pt x="14612" y="3086"/>
                  <a:pt x="14929" y="2743"/>
                  <a:pt x="14929" y="2400"/>
                </a:cubicBezTo>
                <a:cubicBezTo>
                  <a:pt x="14929" y="2400"/>
                  <a:pt x="14294" y="1029"/>
                  <a:pt x="14294" y="686"/>
                </a:cubicBezTo>
                <a:cubicBezTo>
                  <a:pt x="14294" y="686"/>
                  <a:pt x="14294" y="686"/>
                  <a:pt x="14612" y="686"/>
                </a:cubicBezTo>
                <a:cubicBezTo>
                  <a:pt x="14612" y="686"/>
                  <a:pt x="15882" y="0"/>
                  <a:pt x="15882" y="0"/>
                </a:cubicBezTo>
                <a:cubicBezTo>
                  <a:pt x="15882" y="0"/>
                  <a:pt x="16835" y="1029"/>
                  <a:pt x="17153" y="1371"/>
                </a:cubicBezTo>
                <a:cubicBezTo>
                  <a:pt x="17153" y="1371"/>
                  <a:pt x="17153" y="1371"/>
                  <a:pt x="17471" y="1371"/>
                </a:cubicBezTo>
                <a:cubicBezTo>
                  <a:pt x="17471" y="1371"/>
                  <a:pt x="17471" y="1371"/>
                  <a:pt x="17788" y="1371"/>
                </a:cubicBezTo>
                <a:cubicBezTo>
                  <a:pt x="18106" y="686"/>
                  <a:pt x="18424" y="343"/>
                  <a:pt x="18741" y="0"/>
                </a:cubicBezTo>
                <a:cubicBezTo>
                  <a:pt x="18741" y="0"/>
                  <a:pt x="18741" y="0"/>
                  <a:pt x="18741" y="0"/>
                </a:cubicBezTo>
                <a:cubicBezTo>
                  <a:pt x="18741" y="0"/>
                  <a:pt x="20012" y="686"/>
                  <a:pt x="20329" y="686"/>
                </a:cubicBezTo>
                <a:cubicBezTo>
                  <a:pt x="20329" y="686"/>
                  <a:pt x="20329" y="686"/>
                  <a:pt x="20329" y="686"/>
                </a:cubicBezTo>
                <a:cubicBezTo>
                  <a:pt x="20329" y="1029"/>
                  <a:pt x="19694" y="2400"/>
                  <a:pt x="19694" y="2400"/>
                </a:cubicBezTo>
                <a:cubicBezTo>
                  <a:pt x="19694" y="2743"/>
                  <a:pt x="20012" y="3086"/>
                  <a:pt x="20012" y="3086"/>
                </a:cubicBezTo>
                <a:cubicBezTo>
                  <a:pt x="20329" y="3086"/>
                  <a:pt x="21600" y="3429"/>
                  <a:pt x="21600" y="3429"/>
                </a:cubicBezTo>
                <a:lnTo>
                  <a:pt x="21600" y="5143"/>
                </a:lnTo>
                <a:close/>
                <a:moveTo>
                  <a:pt x="21600" y="17829"/>
                </a:moveTo>
                <a:cubicBezTo>
                  <a:pt x="21600" y="17829"/>
                  <a:pt x="20329" y="18171"/>
                  <a:pt x="20012" y="18171"/>
                </a:cubicBezTo>
                <a:cubicBezTo>
                  <a:pt x="20012" y="18514"/>
                  <a:pt x="19694" y="18514"/>
                  <a:pt x="19694" y="18857"/>
                </a:cubicBezTo>
                <a:cubicBezTo>
                  <a:pt x="19694" y="19200"/>
                  <a:pt x="20329" y="20229"/>
                  <a:pt x="20329" y="20571"/>
                </a:cubicBezTo>
                <a:cubicBezTo>
                  <a:pt x="20329" y="20571"/>
                  <a:pt x="20329" y="20571"/>
                  <a:pt x="20329" y="20571"/>
                </a:cubicBezTo>
                <a:cubicBezTo>
                  <a:pt x="20012" y="20571"/>
                  <a:pt x="18741" y="21600"/>
                  <a:pt x="18741" y="21600"/>
                </a:cubicBezTo>
                <a:cubicBezTo>
                  <a:pt x="18741" y="21600"/>
                  <a:pt x="17788" y="20229"/>
                  <a:pt x="17788" y="20229"/>
                </a:cubicBezTo>
                <a:cubicBezTo>
                  <a:pt x="17471" y="20229"/>
                  <a:pt x="17471" y="20229"/>
                  <a:pt x="17471" y="20229"/>
                </a:cubicBezTo>
                <a:cubicBezTo>
                  <a:pt x="17153" y="20229"/>
                  <a:pt x="17153" y="20229"/>
                  <a:pt x="17153" y="20229"/>
                </a:cubicBezTo>
                <a:cubicBezTo>
                  <a:pt x="16835" y="20229"/>
                  <a:pt x="15882" y="21600"/>
                  <a:pt x="15882" y="21600"/>
                </a:cubicBezTo>
                <a:cubicBezTo>
                  <a:pt x="15882" y="21600"/>
                  <a:pt x="14612" y="20571"/>
                  <a:pt x="14612" y="20571"/>
                </a:cubicBezTo>
                <a:cubicBezTo>
                  <a:pt x="14294" y="20571"/>
                  <a:pt x="14294" y="20571"/>
                  <a:pt x="14294" y="20571"/>
                </a:cubicBezTo>
                <a:cubicBezTo>
                  <a:pt x="14294" y="20229"/>
                  <a:pt x="14929" y="19200"/>
                  <a:pt x="14929" y="18857"/>
                </a:cubicBezTo>
                <a:cubicBezTo>
                  <a:pt x="14929" y="18514"/>
                  <a:pt x="14612" y="18514"/>
                  <a:pt x="14612" y="18171"/>
                </a:cubicBezTo>
                <a:cubicBezTo>
                  <a:pt x="14294" y="18171"/>
                  <a:pt x="13024" y="17829"/>
                  <a:pt x="13024" y="17829"/>
                </a:cubicBezTo>
                <a:cubicBezTo>
                  <a:pt x="13024" y="16114"/>
                  <a:pt x="13024" y="16114"/>
                  <a:pt x="13024" y="16114"/>
                </a:cubicBezTo>
                <a:cubicBezTo>
                  <a:pt x="13024" y="15771"/>
                  <a:pt x="14294" y="15771"/>
                  <a:pt x="14612" y="15771"/>
                </a:cubicBezTo>
                <a:cubicBezTo>
                  <a:pt x="14612" y="15429"/>
                  <a:pt x="14929" y="15429"/>
                  <a:pt x="14929" y="15086"/>
                </a:cubicBezTo>
                <a:cubicBezTo>
                  <a:pt x="14929" y="14743"/>
                  <a:pt x="14294" y="13714"/>
                  <a:pt x="14294" y="13371"/>
                </a:cubicBezTo>
                <a:cubicBezTo>
                  <a:pt x="14294" y="13371"/>
                  <a:pt x="14294" y="13371"/>
                  <a:pt x="14612" y="13371"/>
                </a:cubicBezTo>
                <a:cubicBezTo>
                  <a:pt x="14612" y="13371"/>
                  <a:pt x="15882" y="12343"/>
                  <a:pt x="15882" y="12343"/>
                </a:cubicBezTo>
                <a:cubicBezTo>
                  <a:pt x="15882" y="12343"/>
                  <a:pt x="16835" y="13714"/>
                  <a:pt x="17153" y="13714"/>
                </a:cubicBezTo>
                <a:cubicBezTo>
                  <a:pt x="17153" y="13714"/>
                  <a:pt x="17153" y="13714"/>
                  <a:pt x="17471" y="13714"/>
                </a:cubicBezTo>
                <a:cubicBezTo>
                  <a:pt x="17471" y="13714"/>
                  <a:pt x="17471" y="13714"/>
                  <a:pt x="17788" y="13714"/>
                </a:cubicBezTo>
                <a:cubicBezTo>
                  <a:pt x="18106" y="13371"/>
                  <a:pt x="18424" y="13029"/>
                  <a:pt x="18741" y="12343"/>
                </a:cubicBezTo>
                <a:cubicBezTo>
                  <a:pt x="18741" y="12343"/>
                  <a:pt x="18741" y="12343"/>
                  <a:pt x="18741" y="12343"/>
                </a:cubicBezTo>
                <a:cubicBezTo>
                  <a:pt x="18741" y="12343"/>
                  <a:pt x="20012" y="13371"/>
                  <a:pt x="20329" y="13371"/>
                </a:cubicBezTo>
                <a:cubicBezTo>
                  <a:pt x="20329" y="13371"/>
                  <a:pt x="20329" y="13371"/>
                  <a:pt x="20329" y="13371"/>
                </a:cubicBezTo>
                <a:cubicBezTo>
                  <a:pt x="20329" y="13714"/>
                  <a:pt x="19694" y="14743"/>
                  <a:pt x="19694" y="15086"/>
                </a:cubicBezTo>
                <a:cubicBezTo>
                  <a:pt x="19694" y="15429"/>
                  <a:pt x="20012" y="15429"/>
                  <a:pt x="20012" y="15771"/>
                </a:cubicBezTo>
                <a:cubicBezTo>
                  <a:pt x="20329" y="15771"/>
                  <a:pt x="21600" y="15771"/>
                  <a:pt x="21600" y="16114"/>
                </a:cubicBezTo>
                <a:lnTo>
                  <a:pt x="21600" y="17829"/>
                </a:lnTo>
                <a:close/>
                <a:moveTo>
                  <a:pt x="17471" y="2743"/>
                </a:moveTo>
                <a:cubicBezTo>
                  <a:pt x="16518" y="2743"/>
                  <a:pt x="15882" y="3429"/>
                  <a:pt x="15882" y="4457"/>
                </a:cubicBezTo>
                <a:cubicBezTo>
                  <a:pt x="15882" y="5143"/>
                  <a:pt x="16518" y="5829"/>
                  <a:pt x="17471" y="5829"/>
                </a:cubicBezTo>
                <a:cubicBezTo>
                  <a:pt x="18106" y="5829"/>
                  <a:pt x="18741" y="5143"/>
                  <a:pt x="18741" y="4457"/>
                </a:cubicBezTo>
                <a:cubicBezTo>
                  <a:pt x="18741" y="3429"/>
                  <a:pt x="18106" y="2743"/>
                  <a:pt x="17471" y="2743"/>
                </a:cubicBezTo>
                <a:close/>
                <a:moveTo>
                  <a:pt x="17471" y="15429"/>
                </a:moveTo>
                <a:cubicBezTo>
                  <a:pt x="16518" y="15429"/>
                  <a:pt x="15882" y="16114"/>
                  <a:pt x="15882" y="16800"/>
                </a:cubicBezTo>
                <a:cubicBezTo>
                  <a:pt x="15882" y="17829"/>
                  <a:pt x="16518" y="18514"/>
                  <a:pt x="17471" y="18514"/>
                </a:cubicBezTo>
                <a:cubicBezTo>
                  <a:pt x="18106" y="18514"/>
                  <a:pt x="18741" y="17829"/>
                  <a:pt x="18741" y="16800"/>
                </a:cubicBezTo>
                <a:cubicBezTo>
                  <a:pt x="18741" y="16114"/>
                  <a:pt x="18106" y="15429"/>
                  <a:pt x="17471" y="15429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38" name="Shape 5572"/>
          <p:cNvSpPr/>
          <p:nvPr/>
        </p:nvSpPr>
        <p:spPr>
          <a:xfrm>
            <a:off x="5714390" y="3593859"/>
            <a:ext cx="496015" cy="569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53"/>
                </a:moveTo>
                <a:cubicBezTo>
                  <a:pt x="21600" y="20329"/>
                  <a:pt x="21600" y="20329"/>
                  <a:pt x="21600" y="20329"/>
                </a:cubicBezTo>
                <a:cubicBezTo>
                  <a:pt x="21600" y="20965"/>
                  <a:pt x="20868" y="21600"/>
                  <a:pt x="20136" y="21600"/>
                </a:cubicBezTo>
                <a:cubicBezTo>
                  <a:pt x="1464" y="21600"/>
                  <a:pt x="1464" y="21600"/>
                  <a:pt x="1464" y="21600"/>
                </a:cubicBezTo>
                <a:cubicBezTo>
                  <a:pt x="732" y="21600"/>
                  <a:pt x="0" y="20965"/>
                  <a:pt x="0" y="20329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318"/>
                  <a:pt x="732" y="0"/>
                  <a:pt x="1464" y="0"/>
                </a:cubicBezTo>
                <a:cubicBezTo>
                  <a:pt x="13912" y="0"/>
                  <a:pt x="13912" y="0"/>
                  <a:pt x="13912" y="0"/>
                </a:cubicBezTo>
                <a:cubicBezTo>
                  <a:pt x="14644" y="0"/>
                  <a:pt x="15742" y="318"/>
                  <a:pt x="16108" y="635"/>
                </a:cubicBezTo>
                <a:cubicBezTo>
                  <a:pt x="20502" y="4447"/>
                  <a:pt x="20502" y="4447"/>
                  <a:pt x="20502" y="4447"/>
                </a:cubicBezTo>
                <a:cubicBezTo>
                  <a:pt x="21234" y="5082"/>
                  <a:pt x="21600" y="5718"/>
                  <a:pt x="21600" y="6353"/>
                </a:cubicBezTo>
                <a:close/>
                <a:moveTo>
                  <a:pt x="19769" y="7624"/>
                </a:moveTo>
                <a:cubicBezTo>
                  <a:pt x="13912" y="7624"/>
                  <a:pt x="13912" y="7624"/>
                  <a:pt x="13912" y="7624"/>
                </a:cubicBezTo>
                <a:cubicBezTo>
                  <a:pt x="13180" y="7624"/>
                  <a:pt x="12447" y="6988"/>
                  <a:pt x="12447" y="6353"/>
                </a:cubicBezTo>
                <a:cubicBezTo>
                  <a:pt x="12447" y="1588"/>
                  <a:pt x="12447" y="1588"/>
                  <a:pt x="12447" y="1588"/>
                </a:cubicBezTo>
                <a:cubicBezTo>
                  <a:pt x="1831" y="1588"/>
                  <a:pt x="1831" y="1588"/>
                  <a:pt x="1831" y="1588"/>
                </a:cubicBezTo>
                <a:cubicBezTo>
                  <a:pt x="1831" y="20012"/>
                  <a:pt x="1831" y="20012"/>
                  <a:pt x="1831" y="20012"/>
                </a:cubicBezTo>
                <a:cubicBezTo>
                  <a:pt x="19769" y="20012"/>
                  <a:pt x="19769" y="20012"/>
                  <a:pt x="19769" y="20012"/>
                </a:cubicBezTo>
                <a:lnTo>
                  <a:pt x="19769" y="7624"/>
                </a:lnTo>
                <a:close/>
                <a:moveTo>
                  <a:pt x="5858" y="9212"/>
                </a:moveTo>
                <a:cubicBezTo>
                  <a:pt x="15742" y="9212"/>
                  <a:pt x="15742" y="9212"/>
                  <a:pt x="15742" y="9212"/>
                </a:cubicBezTo>
                <a:cubicBezTo>
                  <a:pt x="16108" y="9212"/>
                  <a:pt x="16108" y="9212"/>
                  <a:pt x="16108" y="9529"/>
                </a:cubicBezTo>
                <a:cubicBezTo>
                  <a:pt x="16108" y="10165"/>
                  <a:pt x="16108" y="10165"/>
                  <a:pt x="16108" y="10165"/>
                </a:cubicBezTo>
                <a:cubicBezTo>
                  <a:pt x="16108" y="10482"/>
                  <a:pt x="16108" y="10800"/>
                  <a:pt x="15742" y="10800"/>
                </a:cubicBezTo>
                <a:cubicBezTo>
                  <a:pt x="5858" y="10800"/>
                  <a:pt x="5858" y="10800"/>
                  <a:pt x="5858" y="10800"/>
                </a:cubicBezTo>
                <a:cubicBezTo>
                  <a:pt x="5858" y="10800"/>
                  <a:pt x="5492" y="10482"/>
                  <a:pt x="5492" y="10165"/>
                </a:cubicBezTo>
                <a:cubicBezTo>
                  <a:pt x="5492" y="9529"/>
                  <a:pt x="5492" y="9529"/>
                  <a:pt x="5492" y="9529"/>
                </a:cubicBezTo>
                <a:cubicBezTo>
                  <a:pt x="5492" y="9212"/>
                  <a:pt x="5858" y="9212"/>
                  <a:pt x="5858" y="9212"/>
                </a:cubicBezTo>
                <a:close/>
                <a:moveTo>
                  <a:pt x="16108" y="12706"/>
                </a:moveTo>
                <a:cubicBezTo>
                  <a:pt x="16108" y="13341"/>
                  <a:pt x="16108" y="13341"/>
                  <a:pt x="16108" y="13341"/>
                </a:cubicBezTo>
                <a:cubicBezTo>
                  <a:pt x="16108" y="13659"/>
                  <a:pt x="16108" y="13659"/>
                  <a:pt x="15742" y="13659"/>
                </a:cubicBezTo>
                <a:cubicBezTo>
                  <a:pt x="5858" y="13659"/>
                  <a:pt x="5858" y="13659"/>
                  <a:pt x="5858" y="13659"/>
                </a:cubicBezTo>
                <a:cubicBezTo>
                  <a:pt x="5858" y="13659"/>
                  <a:pt x="5492" y="13659"/>
                  <a:pt x="5492" y="13341"/>
                </a:cubicBezTo>
                <a:cubicBezTo>
                  <a:pt x="5492" y="12706"/>
                  <a:pt x="5492" y="12706"/>
                  <a:pt x="5492" y="12706"/>
                </a:cubicBezTo>
                <a:cubicBezTo>
                  <a:pt x="5492" y="12388"/>
                  <a:pt x="5858" y="12388"/>
                  <a:pt x="5858" y="12388"/>
                </a:cubicBezTo>
                <a:cubicBezTo>
                  <a:pt x="15742" y="12388"/>
                  <a:pt x="15742" y="12388"/>
                  <a:pt x="15742" y="12388"/>
                </a:cubicBezTo>
                <a:cubicBezTo>
                  <a:pt x="16108" y="12388"/>
                  <a:pt x="16108" y="12388"/>
                  <a:pt x="16108" y="12706"/>
                </a:cubicBezTo>
                <a:close/>
                <a:moveTo>
                  <a:pt x="16108" y="15565"/>
                </a:moveTo>
                <a:cubicBezTo>
                  <a:pt x="16108" y="16518"/>
                  <a:pt x="16108" y="16518"/>
                  <a:pt x="16108" y="16518"/>
                </a:cubicBezTo>
                <a:cubicBezTo>
                  <a:pt x="16108" y="16835"/>
                  <a:pt x="16108" y="16835"/>
                  <a:pt x="15742" y="16835"/>
                </a:cubicBezTo>
                <a:cubicBezTo>
                  <a:pt x="5858" y="16835"/>
                  <a:pt x="5858" y="16835"/>
                  <a:pt x="5858" y="16835"/>
                </a:cubicBezTo>
                <a:cubicBezTo>
                  <a:pt x="5858" y="16835"/>
                  <a:pt x="5492" y="16835"/>
                  <a:pt x="5492" y="16518"/>
                </a:cubicBezTo>
                <a:cubicBezTo>
                  <a:pt x="5492" y="15565"/>
                  <a:pt x="5492" y="15565"/>
                  <a:pt x="5492" y="15565"/>
                </a:cubicBezTo>
                <a:cubicBezTo>
                  <a:pt x="5492" y="15565"/>
                  <a:pt x="5858" y="15247"/>
                  <a:pt x="5858" y="15247"/>
                </a:cubicBezTo>
                <a:cubicBezTo>
                  <a:pt x="15742" y="15247"/>
                  <a:pt x="15742" y="15247"/>
                  <a:pt x="15742" y="15247"/>
                </a:cubicBezTo>
                <a:cubicBezTo>
                  <a:pt x="16108" y="15247"/>
                  <a:pt x="16108" y="15565"/>
                  <a:pt x="16108" y="15565"/>
                </a:cubicBezTo>
                <a:close/>
                <a:moveTo>
                  <a:pt x="14278" y="6035"/>
                </a:moveTo>
                <a:cubicBezTo>
                  <a:pt x="19769" y="6035"/>
                  <a:pt x="19769" y="6035"/>
                  <a:pt x="19769" y="6035"/>
                </a:cubicBezTo>
                <a:cubicBezTo>
                  <a:pt x="19403" y="5718"/>
                  <a:pt x="19403" y="5718"/>
                  <a:pt x="19403" y="5718"/>
                </a:cubicBezTo>
                <a:cubicBezTo>
                  <a:pt x="15010" y="1906"/>
                  <a:pt x="15010" y="1906"/>
                  <a:pt x="15010" y="1906"/>
                </a:cubicBezTo>
                <a:cubicBezTo>
                  <a:pt x="15010" y="1588"/>
                  <a:pt x="14644" y="1588"/>
                  <a:pt x="14278" y="1588"/>
                </a:cubicBezTo>
                <a:lnTo>
                  <a:pt x="14278" y="6035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2" name="Shape 5324"/>
          <p:cNvSpPr/>
          <p:nvPr/>
        </p:nvSpPr>
        <p:spPr>
          <a:xfrm>
            <a:off x="10365159" y="3522670"/>
            <a:ext cx="378707" cy="468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906"/>
                </a:moveTo>
                <a:cubicBezTo>
                  <a:pt x="21600" y="20753"/>
                  <a:pt x="20546" y="21600"/>
                  <a:pt x="19493" y="21600"/>
                </a:cubicBezTo>
                <a:cubicBezTo>
                  <a:pt x="1580" y="21600"/>
                  <a:pt x="1580" y="21600"/>
                  <a:pt x="1580" y="21600"/>
                </a:cubicBezTo>
                <a:cubicBezTo>
                  <a:pt x="527" y="21600"/>
                  <a:pt x="0" y="20753"/>
                  <a:pt x="0" y="19906"/>
                </a:cubicBezTo>
                <a:cubicBezTo>
                  <a:pt x="0" y="11435"/>
                  <a:pt x="0" y="11435"/>
                  <a:pt x="0" y="11435"/>
                </a:cubicBezTo>
                <a:cubicBezTo>
                  <a:pt x="0" y="10588"/>
                  <a:pt x="527" y="9741"/>
                  <a:pt x="1580" y="9741"/>
                </a:cubicBezTo>
                <a:cubicBezTo>
                  <a:pt x="2107" y="9741"/>
                  <a:pt x="2107" y="9741"/>
                  <a:pt x="2107" y="9741"/>
                </a:cubicBezTo>
                <a:cubicBezTo>
                  <a:pt x="2107" y="6776"/>
                  <a:pt x="2107" y="6776"/>
                  <a:pt x="2107" y="6776"/>
                </a:cubicBezTo>
                <a:cubicBezTo>
                  <a:pt x="2107" y="3388"/>
                  <a:pt x="6322" y="0"/>
                  <a:pt x="10537" y="0"/>
                </a:cubicBezTo>
                <a:cubicBezTo>
                  <a:pt x="15278" y="0"/>
                  <a:pt x="18966" y="3388"/>
                  <a:pt x="18966" y="6776"/>
                </a:cubicBezTo>
                <a:cubicBezTo>
                  <a:pt x="18966" y="9741"/>
                  <a:pt x="18966" y="9741"/>
                  <a:pt x="18966" y="9741"/>
                </a:cubicBezTo>
                <a:cubicBezTo>
                  <a:pt x="19493" y="9741"/>
                  <a:pt x="19493" y="9741"/>
                  <a:pt x="19493" y="9741"/>
                </a:cubicBezTo>
                <a:cubicBezTo>
                  <a:pt x="20546" y="9741"/>
                  <a:pt x="21600" y="10588"/>
                  <a:pt x="21600" y="11435"/>
                </a:cubicBezTo>
                <a:lnTo>
                  <a:pt x="21600" y="19906"/>
                </a:lnTo>
                <a:close/>
                <a:moveTo>
                  <a:pt x="15278" y="9741"/>
                </a:moveTo>
                <a:cubicBezTo>
                  <a:pt x="15278" y="6776"/>
                  <a:pt x="15278" y="6776"/>
                  <a:pt x="15278" y="6776"/>
                </a:cubicBezTo>
                <a:cubicBezTo>
                  <a:pt x="15278" y="4659"/>
                  <a:pt x="13171" y="2965"/>
                  <a:pt x="10537" y="2965"/>
                </a:cubicBezTo>
                <a:cubicBezTo>
                  <a:pt x="7902" y="2965"/>
                  <a:pt x="5795" y="4659"/>
                  <a:pt x="5795" y="6776"/>
                </a:cubicBezTo>
                <a:cubicBezTo>
                  <a:pt x="5795" y="9741"/>
                  <a:pt x="5795" y="9741"/>
                  <a:pt x="5795" y="9741"/>
                </a:cubicBezTo>
                <a:lnTo>
                  <a:pt x="15278" y="974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8" name="Shape 5444"/>
          <p:cNvSpPr/>
          <p:nvPr/>
        </p:nvSpPr>
        <p:spPr>
          <a:xfrm>
            <a:off x="3109304" y="5352590"/>
            <a:ext cx="401298" cy="404510"/>
          </a:xfrm>
          <a:custGeom>
            <a:avLst/>
            <a:gdLst>
              <a:gd name="connsiteX0" fmla="*/ 21600 w 21600"/>
              <a:gd name="connsiteY0" fmla="*/ 12290 h 21600"/>
              <a:gd name="connsiteX1" fmla="*/ 21228 w 21600"/>
              <a:gd name="connsiteY1" fmla="*/ 12662 h 21600"/>
              <a:gd name="connsiteX2" fmla="*/ 18621 w 21600"/>
              <a:gd name="connsiteY2" fmla="*/ 13034 h 21600"/>
              <a:gd name="connsiteX3" fmla="*/ 18248 w 21600"/>
              <a:gd name="connsiteY3" fmla="*/ 14524 h 21600"/>
              <a:gd name="connsiteX4" fmla="*/ 19738 w 21600"/>
              <a:gd name="connsiteY4" fmla="*/ 16386 h 21600"/>
              <a:gd name="connsiteX5" fmla="*/ 19738 w 21600"/>
              <a:gd name="connsiteY5" fmla="*/ 16759 h 21600"/>
              <a:gd name="connsiteX6" fmla="*/ 19738 w 21600"/>
              <a:gd name="connsiteY6" fmla="*/ 17131 h 21600"/>
              <a:gd name="connsiteX7" fmla="*/ 16759 w 21600"/>
              <a:gd name="connsiteY7" fmla="*/ 19738 h 21600"/>
              <a:gd name="connsiteX8" fmla="*/ 16386 w 21600"/>
              <a:gd name="connsiteY8" fmla="*/ 19366 h 21600"/>
              <a:gd name="connsiteX9" fmla="*/ 14524 w 21600"/>
              <a:gd name="connsiteY9" fmla="*/ 17876 h 21600"/>
              <a:gd name="connsiteX10" fmla="*/ 13407 w 21600"/>
              <a:gd name="connsiteY10" fmla="*/ 18621 h 21600"/>
              <a:gd name="connsiteX11" fmla="*/ 12662 w 21600"/>
              <a:gd name="connsiteY11" fmla="*/ 21228 h 21600"/>
              <a:gd name="connsiteX12" fmla="*/ 12290 w 21600"/>
              <a:gd name="connsiteY12" fmla="*/ 21600 h 21600"/>
              <a:gd name="connsiteX13" fmla="*/ 9310 w 21600"/>
              <a:gd name="connsiteY13" fmla="*/ 21600 h 21600"/>
              <a:gd name="connsiteX14" fmla="*/ 8566 w 21600"/>
              <a:gd name="connsiteY14" fmla="*/ 21228 h 21600"/>
              <a:gd name="connsiteX15" fmla="*/ 8193 w 21600"/>
              <a:gd name="connsiteY15" fmla="*/ 18621 h 21600"/>
              <a:gd name="connsiteX16" fmla="*/ 7076 w 21600"/>
              <a:gd name="connsiteY16" fmla="*/ 17876 h 21600"/>
              <a:gd name="connsiteX17" fmla="*/ 5214 w 21600"/>
              <a:gd name="connsiteY17" fmla="*/ 19366 h 21600"/>
              <a:gd name="connsiteX18" fmla="*/ 4841 w 21600"/>
              <a:gd name="connsiteY18" fmla="*/ 19738 h 21600"/>
              <a:gd name="connsiteX19" fmla="*/ 5041 w 21600"/>
              <a:gd name="connsiteY19" fmla="*/ 17947 h 21600"/>
              <a:gd name="connsiteX20" fmla="*/ 1862 w 21600"/>
              <a:gd name="connsiteY20" fmla="*/ 17131 h 21600"/>
              <a:gd name="connsiteX21" fmla="*/ 1862 w 21600"/>
              <a:gd name="connsiteY21" fmla="*/ 16759 h 21600"/>
              <a:gd name="connsiteX22" fmla="*/ 1862 w 21600"/>
              <a:gd name="connsiteY22" fmla="*/ 16386 h 21600"/>
              <a:gd name="connsiteX23" fmla="*/ 3352 w 21600"/>
              <a:gd name="connsiteY23" fmla="*/ 14524 h 21600"/>
              <a:gd name="connsiteX24" fmla="*/ 2979 w 21600"/>
              <a:gd name="connsiteY24" fmla="*/ 13034 h 21600"/>
              <a:gd name="connsiteX25" fmla="*/ 372 w 21600"/>
              <a:gd name="connsiteY25" fmla="*/ 12662 h 21600"/>
              <a:gd name="connsiteX26" fmla="*/ 0 w 21600"/>
              <a:gd name="connsiteY26" fmla="*/ 12290 h 21600"/>
              <a:gd name="connsiteX27" fmla="*/ 0 w 21600"/>
              <a:gd name="connsiteY27" fmla="*/ 8938 h 21600"/>
              <a:gd name="connsiteX28" fmla="*/ 372 w 21600"/>
              <a:gd name="connsiteY28" fmla="*/ 8566 h 21600"/>
              <a:gd name="connsiteX29" fmla="*/ 2979 w 21600"/>
              <a:gd name="connsiteY29" fmla="*/ 8193 h 21600"/>
              <a:gd name="connsiteX30" fmla="*/ 3352 w 21600"/>
              <a:gd name="connsiteY30" fmla="*/ 6703 h 21600"/>
              <a:gd name="connsiteX31" fmla="*/ 1862 w 21600"/>
              <a:gd name="connsiteY31" fmla="*/ 4841 h 21600"/>
              <a:gd name="connsiteX32" fmla="*/ 1862 w 21600"/>
              <a:gd name="connsiteY32" fmla="*/ 4469 h 21600"/>
              <a:gd name="connsiteX33" fmla="*/ 1862 w 21600"/>
              <a:gd name="connsiteY33" fmla="*/ 4097 h 21600"/>
              <a:gd name="connsiteX34" fmla="*/ 4841 w 21600"/>
              <a:gd name="connsiteY34" fmla="*/ 1862 h 21600"/>
              <a:gd name="connsiteX35" fmla="*/ 5214 w 21600"/>
              <a:gd name="connsiteY35" fmla="*/ 1862 h 21600"/>
              <a:gd name="connsiteX36" fmla="*/ 7076 w 21600"/>
              <a:gd name="connsiteY36" fmla="*/ 3352 h 21600"/>
              <a:gd name="connsiteX37" fmla="*/ 8193 w 21600"/>
              <a:gd name="connsiteY37" fmla="*/ 2979 h 21600"/>
              <a:gd name="connsiteX38" fmla="*/ 8566 w 21600"/>
              <a:gd name="connsiteY38" fmla="*/ 372 h 21600"/>
              <a:gd name="connsiteX39" fmla="*/ 9310 w 21600"/>
              <a:gd name="connsiteY39" fmla="*/ 0 h 21600"/>
              <a:gd name="connsiteX40" fmla="*/ 12290 w 21600"/>
              <a:gd name="connsiteY40" fmla="*/ 0 h 21600"/>
              <a:gd name="connsiteX41" fmla="*/ 12662 w 21600"/>
              <a:gd name="connsiteY41" fmla="*/ 372 h 21600"/>
              <a:gd name="connsiteX42" fmla="*/ 13407 w 21600"/>
              <a:gd name="connsiteY42" fmla="*/ 2979 h 21600"/>
              <a:gd name="connsiteX43" fmla="*/ 14524 w 21600"/>
              <a:gd name="connsiteY43" fmla="*/ 3352 h 21600"/>
              <a:gd name="connsiteX44" fmla="*/ 16386 w 21600"/>
              <a:gd name="connsiteY44" fmla="*/ 1862 h 21600"/>
              <a:gd name="connsiteX45" fmla="*/ 16759 w 21600"/>
              <a:gd name="connsiteY45" fmla="*/ 1862 h 21600"/>
              <a:gd name="connsiteX46" fmla="*/ 17131 w 21600"/>
              <a:gd name="connsiteY46" fmla="*/ 1862 h 21600"/>
              <a:gd name="connsiteX47" fmla="*/ 19366 w 21600"/>
              <a:gd name="connsiteY47" fmla="*/ 4469 h 21600"/>
              <a:gd name="connsiteX48" fmla="*/ 19738 w 21600"/>
              <a:gd name="connsiteY48" fmla="*/ 4469 h 21600"/>
              <a:gd name="connsiteX49" fmla="*/ 19366 w 21600"/>
              <a:gd name="connsiteY49" fmla="*/ 4841 h 21600"/>
              <a:gd name="connsiteX50" fmla="*/ 17876 w 21600"/>
              <a:gd name="connsiteY50" fmla="*/ 6703 h 21600"/>
              <a:gd name="connsiteX51" fmla="*/ 18621 w 21600"/>
              <a:gd name="connsiteY51" fmla="*/ 8193 h 21600"/>
              <a:gd name="connsiteX52" fmla="*/ 21228 w 21600"/>
              <a:gd name="connsiteY52" fmla="*/ 8566 h 21600"/>
              <a:gd name="connsiteX53" fmla="*/ 21600 w 21600"/>
              <a:gd name="connsiteY53" fmla="*/ 9310 h 21600"/>
              <a:gd name="connsiteX54" fmla="*/ 21600 w 21600"/>
              <a:gd name="connsiteY54" fmla="*/ 12290 h 21600"/>
              <a:gd name="connsiteX55" fmla="*/ 10800 w 21600"/>
              <a:gd name="connsiteY55" fmla="*/ 7076 h 21600"/>
              <a:gd name="connsiteX56" fmla="*/ 7076 w 21600"/>
              <a:gd name="connsiteY56" fmla="*/ 10800 h 21600"/>
              <a:gd name="connsiteX57" fmla="*/ 10800 w 21600"/>
              <a:gd name="connsiteY57" fmla="*/ 14152 h 21600"/>
              <a:gd name="connsiteX58" fmla="*/ 14524 w 21600"/>
              <a:gd name="connsiteY58" fmla="*/ 10800 h 21600"/>
              <a:gd name="connsiteX59" fmla="*/ 10800 w 21600"/>
              <a:gd name="connsiteY59" fmla="*/ 7076 h 21600"/>
              <a:gd name="connsiteX0" fmla="*/ 21600 w 21600"/>
              <a:gd name="connsiteY0" fmla="*/ 12290 h 21600"/>
              <a:gd name="connsiteX1" fmla="*/ 21228 w 21600"/>
              <a:gd name="connsiteY1" fmla="*/ 12662 h 21600"/>
              <a:gd name="connsiteX2" fmla="*/ 18621 w 21600"/>
              <a:gd name="connsiteY2" fmla="*/ 13034 h 21600"/>
              <a:gd name="connsiteX3" fmla="*/ 18248 w 21600"/>
              <a:gd name="connsiteY3" fmla="*/ 14524 h 21600"/>
              <a:gd name="connsiteX4" fmla="*/ 19738 w 21600"/>
              <a:gd name="connsiteY4" fmla="*/ 16386 h 21600"/>
              <a:gd name="connsiteX5" fmla="*/ 19738 w 21600"/>
              <a:gd name="connsiteY5" fmla="*/ 16759 h 21600"/>
              <a:gd name="connsiteX6" fmla="*/ 19738 w 21600"/>
              <a:gd name="connsiteY6" fmla="*/ 17131 h 21600"/>
              <a:gd name="connsiteX7" fmla="*/ 16759 w 21600"/>
              <a:gd name="connsiteY7" fmla="*/ 19738 h 21600"/>
              <a:gd name="connsiteX8" fmla="*/ 16386 w 21600"/>
              <a:gd name="connsiteY8" fmla="*/ 19366 h 21600"/>
              <a:gd name="connsiteX9" fmla="*/ 14524 w 21600"/>
              <a:gd name="connsiteY9" fmla="*/ 17876 h 21600"/>
              <a:gd name="connsiteX10" fmla="*/ 13407 w 21600"/>
              <a:gd name="connsiteY10" fmla="*/ 18621 h 21600"/>
              <a:gd name="connsiteX11" fmla="*/ 12662 w 21600"/>
              <a:gd name="connsiteY11" fmla="*/ 21228 h 21600"/>
              <a:gd name="connsiteX12" fmla="*/ 12290 w 21600"/>
              <a:gd name="connsiteY12" fmla="*/ 21600 h 21600"/>
              <a:gd name="connsiteX13" fmla="*/ 9310 w 21600"/>
              <a:gd name="connsiteY13" fmla="*/ 21600 h 21600"/>
              <a:gd name="connsiteX14" fmla="*/ 8566 w 21600"/>
              <a:gd name="connsiteY14" fmla="*/ 21228 h 21600"/>
              <a:gd name="connsiteX15" fmla="*/ 8193 w 21600"/>
              <a:gd name="connsiteY15" fmla="*/ 18621 h 21600"/>
              <a:gd name="connsiteX16" fmla="*/ 7076 w 21600"/>
              <a:gd name="connsiteY16" fmla="*/ 17876 h 21600"/>
              <a:gd name="connsiteX17" fmla="*/ 5214 w 21600"/>
              <a:gd name="connsiteY17" fmla="*/ 19366 h 21600"/>
              <a:gd name="connsiteX18" fmla="*/ 9706 w 21600"/>
              <a:gd name="connsiteY18" fmla="*/ 16048 h 21600"/>
              <a:gd name="connsiteX19" fmla="*/ 5041 w 21600"/>
              <a:gd name="connsiteY19" fmla="*/ 17947 h 21600"/>
              <a:gd name="connsiteX20" fmla="*/ 1862 w 21600"/>
              <a:gd name="connsiteY20" fmla="*/ 17131 h 21600"/>
              <a:gd name="connsiteX21" fmla="*/ 1862 w 21600"/>
              <a:gd name="connsiteY21" fmla="*/ 16759 h 21600"/>
              <a:gd name="connsiteX22" fmla="*/ 1862 w 21600"/>
              <a:gd name="connsiteY22" fmla="*/ 16386 h 21600"/>
              <a:gd name="connsiteX23" fmla="*/ 3352 w 21600"/>
              <a:gd name="connsiteY23" fmla="*/ 14524 h 21600"/>
              <a:gd name="connsiteX24" fmla="*/ 2979 w 21600"/>
              <a:gd name="connsiteY24" fmla="*/ 13034 h 21600"/>
              <a:gd name="connsiteX25" fmla="*/ 372 w 21600"/>
              <a:gd name="connsiteY25" fmla="*/ 12662 h 21600"/>
              <a:gd name="connsiteX26" fmla="*/ 0 w 21600"/>
              <a:gd name="connsiteY26" fmla="*/ 12290 h 21600"/>
              <a:gd name="connsiteX27" fmla="*/ 0 w 21600"/>
              <a:gd name="connsiteY27" fmla="*/ 8938 h 21600"/>
              <a:gd name="connsiteX28" fmla="*/ 372 w 21600"/>
              <a:gd name="connsiteY28" fmla="*/ 8566 h 21600"/>
              <a:gd name="connsiteX29" fmla="*/ 2979 w 21600"/>
              <a:gd name="connsiteY29" fmla="*/ 8193 h 21600"/>
              <a:gd name="connsiteX30" fmla="*/ 3352 w 21600"/>
              <a:gd name="connsiteY30" fmla="*/ 6703 h 21600"/>
              <a:gd name="connsiteX31" fmla="*/ 1862 w 21600"/>
              <a:gd name="connsiteY31" fmla="*/ 4841 h 21600"/>
              <a:gd name="connsiteX32" fmla="*/ 1862 w 21600"/>
              <a:gd name="connsiteY32" fmla="*/ 4469 h 21600"/>
              <a:gd name="connsiteX33" fmla="*/ 1862 w 21600"/>
              <a:gd name="connsiteY33" fmla="*/ 4097 h 21600"/>
              <a:gd name="connsiteX34" fmla="*/ 4841 w 21600"/>
              <a:gd name="connsiteY34" fmla="*/ 1862 h 21600"/>
              <a:gd name="connsiteX35" fmla="*/ 5214 w 21600"/>
              <a:gd name="connsiteY35" fmla="*/ 1862 h 21600"/>
              <a:gd name="connsiteX36" fmla="*/ 7076 w 21600"/>
              <a:gd name="connsiteY36" fmla="*/ 3352 h 21600"/>
              <a:gd name="connsiteX37" fmla="*/ 8193 w 21600"/>
              <a:gd name="connsiteY37" fmla="*/ 2979 h 21600"/>
              <a:gd name="connsiteX38" fmla="*/ 8566 w 21600"/>
              <a:gd name="connsiteY38" fmla="*/ 372 h 21600"/>
              <a:gd name="connsiteX39" fmla="*/ 9310 w 21600"/>
              <a:gd name="connsiteY39" fmla="*/ 0 h 21600"/>
              <a:gd name="connsiteX40" fmla="*/ 12290 w 21600"/>
              <a:gd name="connsiteY40" fmla="*/ 0 h 21600"/>
              <a:gd name="connsiteX41" fmla="*/ 12662 w 21600"/>
              <a:gd name="connsiteY41" fmla="*/ 372 h 21600"/>
              <a:gd name="connsiteX42" fmla="*/ 13407 w 21600"/>
              <a:gd name="connsiteY42" fmla="*/ 2979 h 21600"/>
              <a:gd name="connsiteX43" fmla="*/ 14524 w 21600"/>
              <a:gd name="connsiteY43" fmla="*/ 3352 h 21600"/>
              <a:gd name="connsiteX44" fmla="*/ 16386 w 21600"/>
              <a:gd name="connsiteY44" fmla="*/ 1862 h 21600"/>
              <a:gd name="connsiteX45" fmla="*/ 16759 w 21600"/>
              <a:gd name="connsiteY45" fmla="*/ 1862 h 21600"/>
              <a:gd name="connsiteX46" fmla="*/ 17131 w 21600"/>
              <a:gd name="connsiteY46" fmla="*/ 1862 h 21600"/>
              <a:gd name="connsiteX47" fmla="*/ 19366 w 21600"/>
              <a:gd name="connsiteY47" fmla="*/ 4469 h 21600"/>
              <a:gd name="connsiteX48" fmla="*/ 19738 w 21600"/>
              <a:gd name="connsiteY48" fmla="*/ 4469 h 21600"/>
              <a:gd name="connsiteX49" fmla="*/ 19366 w 21600"/>
              <a:gd name="connsiteY49" fmla="*/ 4841 h 21600"/>
              <a:gd name="connsiteX50" fmla="*/ 17876 w 21600"/>
              <a:gd name="connsiteY50" fmla="*/ 6703 h 21600"/>
              <a:gd name="connsiteX51" fmla="*/ 18621 w 21600"/>
              <a:gd name="connsiteY51" fmla="*/ 8193 h 21600"/>
              <a:gd name="connsiteX52" fmla="*/ 21228 w 21600"/>
              <a:gd name="connsiteY52" fmla="*/ 8566 h 21600"/>
              <a:gd name="connsiteX53" fmla="*/ 21600 w 21600"/>
              <a:gd name="connsiteY53" fmla="*/ 9310 h 21600"/>
              <a:gd name="connsiteX54" fmla="*/ 21600 w 21600"/>
              <a:gd name="connsiteY54" fmla="*/ 12290 h 21600"/>
              <a:gd name="connsiteX55" fmla="*/ 10800 w 21600"/>
              <a:gd name="connsiteY55" fmla="*/ 7076 h 21600"/>
              <a:gd name="connsiteX56" fmla="*/ 7076 w 21600"/>
              <a:gd name="connsiteY56" fmla="*/ 10800 h 21600"/>
              <a:gd name="connsiteX57" fmla="*/ 10800 w 21600"/>
              <a:gd name="connsiteY57" fmla="*/ 14152 h 21600"/>
              <a:gd name="connsiteX58" fmla="*/ 14524 w 21600"/>
              <a:gd name="connsiteY58" fmla="*/ 10800 h 21600"/>
              <a:gd name="connsiteX59" fmla="*/ 10800 w 21600"/>
              <a:gd name="connsiteY59" fmla="*/ 7076 h 21600"/>
              <a:gd name="connsiteX0" fmla="*/ 21600 w 21600"/>
              <a:gd name="connsiteY0" fmla="*/ 12290 h 21600"/>
              <a:gd name="connsiteX1" fmla="*/ 21228 w 21600"/>
              <a:gd name="connsiteY1" fmla="*/ 12662 h 21600"/>
              <a:gd name="connsiteX2" fmla="*/ 18621 w 21600"/>
              <a:gd name="connsiteY2" fmla="*/ 13034 h 21600"/>
              <a:gd name="connsiteX3" fmla="*/ 18248 w 21600"/>
              <a:gd name="connsiteY3" fmla="*/ 14524 h 21600"/>
              <a:gd name="connsiteX4" fmla="*/ 19738 w 21600"/>
              <a:gd name="connsiteY4" fmla="*/ 16386 h 21600"/>
              <a:gd name="connsiteX5" fmla="*/ 19738 w 21600"/>
              <a:gd name="connsiteY5" fmla="*/ 16759 h 21600"/>
              <a:gd name="connsiteX6" fmla="*/ 19738 w 21600"/>
              <a:gd name="connsiteY6" fmla="*/ 17131 h 21600"/>
              <a:gd name="connsiteX7" fmla="*/ 16759 w 21600"/>
              <a:gd name="connsiteY7" fmla="*/ 19738 h 21600"/>
              <a:gd name="connsiteX8" fmla="*/ 16386 w 21600"/>
              <a:gd name="connsiteY8" fmla="*/ 19366 h 21600"/>
              <a:gd name="connsiteX9" fmla="*/ 14524 w 21600"/>
              <a:gd name="connsiteY9" fmla="*/ 17876 h 21600"/>
              <a:gd name="connsiteX10" fmla="*/ 13407 w 21600"/>
              <a:gd name="connsiteY10" fmla="*/ 18621 h 21600"/>
              <a:gd name="connsiteX11" fmla="*/ 12662 w 21600"/>
              <a:gd name="connsiteY11" fmla="*/ 21228 h 21600"/>
              <a:gd name="connsiteX12" fmla="*/ 12290 w 21600"/>
              <a:gd name="connsiteY12" fmla="*/ 21600 h 21600"/>
              <a:gd name="connsiteX13" fmla="*/ 9310 w 21600"/>
              <a:gd name="connsiteY13" fmla="*/ 21600 h 21600"/>
              <a:gd name="connsiteX14" fmla="*/ 8566 w 21600"/>
              <a:gd name="connsiteY14" fmla="*/ 21228 h 21600"/>
              <a:gd name="connsiteX15" fmla="*/ 8193 w 21600"/>
              <a:gd name="connsiteY15" fmla="*/ 18621 h 21600"/>
              <a:gd name="connsiteX16" fmla="*/ 7076 w 21600"/>
              <a:gd name="connsiteY16" fmla="*/ 17876 h 21600"/>
              <a:gd name="connsiteX17" fmla="*/ 9506 w 21600"/>
              <a:gd name="connsiteY17" fmla="*/ 15959 h 21600"/>
              <a:gd name="connsiteX18" fmla="*/ 9706 w 21600"/>
              <a:gd name="connsiteY18" fmla="*/ 16048 h 21600"/>
              <a:gd name="connsiteX19" fmla="*/ 5041 w 21600"/>
              <a:gd name="connsiteY19" fmla="*/ 17947 h 21600"/>
              <a:gd name="connsiteX20" fmla="*/ 1862 w 21600"/>
              <a:gd name="connsiteY20" fmla="*/ 17131 h 21600"/>
              <a:gd name="connsiteX21" fmla="*/ 1862 w 21600"/>
              <a:gd name="connsiteY21" fmla="*/ 16759 h 21600"/>
              <a:gd name="connsiteX22" fmla="*/ 1862 w 21600"/>
              <a:gd name="connsiteY22" fmla="*/ 16386 h 21600"/>
              <a:gd name="connsiteX23" fmla="*/ 3352 w 21600"/>
              <a:gd name="connsiteY23" fmla="*/ 14524 h 21600"/>
              <a:gd name="connsiteX24" fmla="*/ 2979 w 21600"/>
              <a:gd name="connsiteY24" fmla="*/ 13034 h 21600"/>
              <a:gd name="connsiteX25" fmla="*/ 372 w 21600"/>
              <a:gd name="connsiteY25" fmla="*/ 12662 h 21600"/>
              <a:gd name="connsiteX26" fmla="*/ 0 w 21600"/>
              <a:gd name="connsiteY26" fmla="*/ 12290 h 21600"/>
              <a:gd name="connsiteX27" fmla="*/ 0 w 21600"/>
              <a:gd name="connsiteY27" fmla="*/ 8938 h 21600"/>
              <a:gd name="connsiteX28" fmla="*/ 372 w 21600"/>
              <a:gd name="connsiteY28" fmla="*/ 8566 h 21600"/>
              <a:gd name="connsiteX29" fmla="*/ 2979 w 21600"/>
              <a:gd name="connsiteY29" fmla="*/ 8193 h 21600"/>
              <a:gd name="connsiteX30" fmla="*/ 3352 w 21600"/>
              <a:gd name="connsiteY30" fmla="*/ 6703 h 21600"/>
              <a:gd name="connsiteX31" fmla="*/ 1862 w 21600"/>
              <a:gd name="connsiteY31" fmla="*/ 4841 h 21600"/>
              <a:gd name="connsiteX32" fmla="*/ 1862 w 21600"/>
              <a:gd name="connsiteY32" fmla="*/ 4469 h 21600"/>
              <a:gd name="connsiteX33" fmla="*/ 1862 w 21600"/>
              <a:gd name="connsiteY33" fmla="*/ 4097 h 21600"/>
              <a:gd name="connsiteX34" fmla="*/ 4841 w 21600"/>
              <a:gd name="connsiteY34" fmla="*/ 1862 h 21600"/>
              <a:gd name="connsiteX35" fmla="*/ 5214 w 21600"/>
              <a:gd name="connsiteY35" fmla="*/ 1862 h 21600"/>
              <a:gd name="connsiteX36" fmla="*/ 7076 w 21600"/>
              <a:gd name="connsiteY36" fmla="*/ 3352 h 21600"/>
              <a:gd name="connsiteX37" fmla="*/ 8193 w 21600"/>
              <a:gd name="connsiteY37" fmla="*/ 2979 h 21600"/>
              <a:gd name="connsiteX38" fmla="*/ 8566 w 21600"/>
              <a:gd name="connsiteY38" fmla="*/ 372 h 21600"/>
              <a:gd name="connsiteX39" fmla="*/ 9310 w 21600"/>
              <a:gd name="connsiteY39" fmla="*/ 0 h 21600"/>
              <a:gd name="connsiteX40" fmla="*/ 12290 w 21600"/>
              <a:gd name="connsiteY40" fmla="*/ 0 h 21600"/>
              <a:gd name="connsiteX41" fmla="*/ 12662 w 21600"/>
              <a:gd name="connsiteY41" fmla="*/ 372 h 21600"/>
              <a:gd name="connsiteX42" fmla="*/ 13407 w 21600"/>
              <a:gd name="connsiteY42" fmla="*/ 2979 h 21600"/>
              <a:gd name="connsiteX43" fmla="*/ 14524 w 21600"/>
              <a:gd name="connsiteY43" fmla="*/ 3352 h 21600"/>
              <a:gd name="connsiteX44" fmla="*/ 16386 w 21600"/>
              <a:gd name="connsiteY44" fmla="*/ 1862 h 21600"/>
              <a:gd name="connsiteX45" fmla="*/ 16759 w 21600"/>
              <a:gd name="connsiteY45" fmla="*/ 1862 h 21600"/>
              <a:gd name="connsiteX46" fmla="*/ 17131 w 21600"/>
              <a:gd name="connsiteY46" fmla="*/ 1862 h 21600"/>
              <a:gd name="connsiteX47" fmla="*/ 19366 w 21600"/>
              <a:gd name="connsiteY47" fmla="*/ 4469 h 21600"/>
              <a:gd name="connsiteX48" fmla="*/ 19738 w 21600"/>
              <a:gd name="connsiteY48" fmla="*/ 4469 h 21600"/>
              <a:gd name="connsiteX49" fmla="*/ 19366 w 21600"/>
              <a:gd name="connsiteY49" fmla="*/ 4841 h 21600"/>
              <a:gd name="connsiteX50" fmla="*/ 17876 w 21600"/>
              <a:gd name="connsiteY50" fmla="*/ 6703 h 21600"/>
              <a:gd name="connsiteX51" fmla="*/ 18621 w 21600"/>
              <a:gd name="connsiteY51" fmla="*/ 8193 h 21600"/>
              <a:gd name="connsiteX52" fmla="*/ 21228 w 21600"/>
              <a:gd name="connsiteY52" fmla="*/ 8566 h 21600"/>
              <a:gd name="connsiteX53" fmla="*/ 21600 w 21600"/>
              <a:gd name="connsiteY53" fmla="*/ 9310 h 21600"/>
              <a:gd name="connsiteX54" fmla="*/ 21600 w 21600"/>
              <a:gd name="connsiteY54" fmla="*/ 12290 h 21600"/>
              <a:gd name="connsiteX55" fmla="*/ 10800 w 21600"/>
              <a:gd name="connsiteY55" fmla="*/ 7076 h 21600"/>
              <a:gd name="connsiteX56" fmla="*/ 7076 w 21600"/>
              <a:gd name="connsiteY56" fmla="*/ 10800 h 21600"/>
              <a:gd name="connsiteX57" fmla="*/ 10800 w 21600"/>
              <a:gd name="connsiteY57" fmla="*/ 14152 h 21600"/>
              <a:gd name="connsiteX58" fmla="*/ 14524 w 21600"/>
              <a:gd name="connsiteY58" fmla="*/ 10800 h 21600"/>
              <a:gd name="connsiteX59" fmla="*/ 10800 w 21600"/>
              <a:gd name="connsiteY59" fmla="*/ 7076 h 21600"/>
              <a:gd name="connsiteX0" fmla="*/ 21600 w 21600"/>
              <a:gd name="connsiteY0" fmla="*/ 12290 h 21600"/>
              <a:gd name="connsiteX1" fmla="*/ 21228 w 21600"/>
              <a:gd name="connsiteY1" fmla="*/ 12662 h 21600"/>
              <a:gd name="connsiteX2" fmla="*/ 18621 w 21600"/>
              <a:gd name="connsiteY2" fmla="*/ 13034 h 21600"/>
              <a:gd name="connsiteX3" fmla="*/ 18248 w 21600"/>
              <a:gd name="connsiteY3" fmla="*/ 14524 h 21600"/>
              <a:gd name="connsiteX4" fmla="*/ 19738 w 21600"/>
              <a:gd name="connsiteY4" fmla="*/ 16386 h 21600"/>
              <a:gd name="connsiteX5" fmla="*/ 19738 w 21600"/>
              <a:gd name="connsiteY5" fmla="*/ 16759 h 21600"/>
              <a:gd name="connsiteX6" fmla="*/ 19738 w 21600"/>
              <a:gd name="connsiteY6" fmla="*/ 17131 h 21600"/>
              <a:gd name="connsiteX7" fmla="*/ 16759 w 21600"/>
              <a:gd name="connsiteY7" fmla="*/ 19738 h 21600"/>
              <a:gd name="connsiteX8" fmla="*/ 13238 w 21600"/>
              <a:gd name="connsiteY8" fmla="*/ 16243 h 21600"/>
              <a:gd name="connsiteX9" fmla="*/ 14524 w 21600"/>
              <a:gd name="connsiteY9" fmla="*/ 17876 h 21600"/>
              <a:gd name="connsiteX10" fmla="*/ 13407 w 21600"/>
              <a:gd name="connsiteY10" fmla="*/ 18621 h 21600"/>
              <a:gd name="connsiteX11" fmla="*/ 12662 w 21600"/>
              <a:gd name="connsiteY11" fmla="*/ 21228 h 21600"/>
              <a:gd name="connsiteX12" fmla="*/ 12290 w 21600"/>
              <a:gd name="connsiteY12" fmla="*/ 21600 h 21600"/>
              <a:gd name="connsiteX13" fmla="*/ 9310 w 21600"/>
              <a:gd name="connsiteY13" fmla="*/ 21600 h 21600"/>
              <a:gd name="connsiteX14" fmla="*/ 8566 w 21600"/>
              <a:gd name="connsiteY14" fmla="*/ 21228 h 21600"/>
              <a:gd name="connsiteX15" fmla="*/ 8193 w 21600"/>
              <a:gd name="connsiteY15" fmla="*/ 18621 h 21600"/>
              <a:gd name="connsiteX16" fmla="*/ 7076 w 21600"/>
              <a:gd name="connsiteY16" fmla="*/ 17876 h 21600"/>
              <a:gd name="connsiteX17" fmla="*/ 9506 w 21600"/>
              <a:gd name="connsiteY17" fmla="*/ 15959 h 21600"/>
              <a:gd name="connsiteX18" fmla="*/ 9706 w 21600"/>
              <a:gd name="connsiteY18" fmla="*/ 16048 h 21600"/>
              <a:gd name="connsiteX19" fmla="*/ 5041 w 21600"/>
              <a:gd name="connsiteY19" fmla="*/ 17947 h 21600"/>
              <a:gd name="connsiteX20" fmla="*/ 1862 w 21600"/>
              <a:gd name="connsiteY20" fmla="*/ 17131 h 21600"/>
              <a:gd name="connsiteX21" fmla="*/ 1862 w 21600"/>
              <a:gd name="connsiteY21" fmla="*/ 16759 h 21600"/>
              <a:gd name="connsiteX22" fmla="*/ 1862 w 21600"/>
              <a:gd name="connsiteY22" fmla="*/ 16386 h 21600"/>
              <a:gd name="connsiteX23" fmla="*/ 3352 w 21600"/>
              <a:gd name="connsiteY23" fmla="*/ 14524 h 21600"/>
              <a:gd name="connsiteX24" fmla="*/ 2979 w 21600"/>
              <a:gd name="connsiteY24" fmla="*/ 13034 h 21600"/>
              <a:gd name="connsiteX25" fmla="*/ 372 w 21600"/>
              <a:gd name="connsiteY25" fmla="*/ 12662 h 21600"/>
              <a:gd name="connsiteX26" fmla="*/ 0 w 21600"/>
              <a:gd name="connsiteY26" fmla="*/ 12290 h 21600"/>
              <a:gd name="connsiteX27" fmla="*/ 0 w 21600"/>
              <a:gd name="connsiteY27" fmla="*/ 8938 h 21600"/>
              <a:gd name="connsiteX28" fmla="*/ 372 w 21600"/>
              <a:gd name="connsiteY28" fmla="*/ 8566 h 21600"/>
              <a:gd name="connsiteX29" fmla="*/ 2979 w 21600"/>
              <a:gd name="connsiteY29" fmla="*/ 8193 h 21600"/>
              <a:gd name="connsiteX30" fmla="*/ 3352 w 21600"/>
              <a:gd name="connsiteY30" fmla="*/ 6703 h 21600"/>
              <a:gd name="connsiteX31" fmla="*/ 1862 w 21600"/>
              <a:gd name="connsiteY31" fmla="*/ 4841 h 21600"/>
              <a:gd name="connsiteX32" fmla="*/ 1862 w 21600"/>
              <a:gd name="connsiteY32" fmla="*/ 4469 h 21600"/>
              <a:gd name="connsiteX33" fmla="*/ 1862 w 21600"/>
              <a:gd name="connsiteY33" fmla="*/ 4097 h 21600"/>
              <a:gd name="connsiteX34" fmla="*/ 4841 w 21600"/>
              <a:gd name="connsiteY34" fmla="*/ 1862 h 21600"/>
              <a:gd name="connsiteX35" fmla="*/ 5214 w 21600"/>
              <a:gd name="connsiteY35" fmla="*/ 1862 h 21600"/>
              <a:gd name="connsiteX36" fmla="*/ 7076 w 21600"/>
              <a:gd name="connsiteY36" fmla="*/ 3352 h 21600"/>
              <a:gd name="connsiteX37" fmla="*/ 8193 w 21600"/>
              <a:gd name="connsiteY37" fmla="*/ 2979 h 21600"/>
              <a:gd name="connsiteX38" fmla="*/ 8566 w 21600"/>
              <a:gd name="connsiteY38" fmla="*/ 372 h 21600"/>
              <a:gd name="connsiteX39" fmla="*/ 9310 w 21600"/>
              <a:gd name="connsiteY39" fmla="*/ 0 h 21600"/>
              <a:gd name="connsiteX40" fmla="*/ 12290 w 21600"/>
              <a:gd name="connsiteY40" fmla="*/ 0 h 21600"/>
              <a:gd name="connsiteX41" fmla="*/ 12662 w 21600"/>
              <a:gd name="connsiteY41" fmla="*/ 372 h 21600"/>
              <a:gd name="connsiteX42" fmla="*/ 13407 w 21600"/>
              <a:gd name="connsiteY42" fmla="*/ 2979 h 21600"/>
              <a:gd name="connsiteX43" fmla="*/ 14524 w 21600"/>
              <a:gd name="connsiteY43" fmla="*/ 3352 h 21600"/>
              <a:gd name="connsiteX44" fmla="*/ 16386 w 21600"/>
              <a:gd name="connsiteY44" fmla="*/ 1862 h 21600"/>
              <a:gd name="connsiteX45" fmla="*/ 16759 w 21600"/>
              <a:gd name="connsiteY45" fmla="*/ 1862 h 21600"/>
              <a:gd name="connsiteX46" fmla="*/ 17131 w 21600"/>
              <a:gd name="connsiteY46" fmla="*/ 1862 h 21600"/>
              <a:gd name="connsiteX47" fmla="*/ 19366 w 21600"/>
              <a:gd name="connsiteY47" fmla="*/ 4469 h 21600"/>
              <a:gd name="connsiteX48" fmla="*/ 19738 w 21600"/>
              <a:gd name="connsiteY48" fmla="*/ 4469 h 21600"/>
              <a:gd name="connsiteX49" fmla="*/ 19366 w 21600"/>
              <a:gd name="connsiteY49" fmla="*/ 4841 h 21600"/>
              <a:gd name="connsiteX50" fmla="*/ 17876 w 21600"/>
              <a:gd name="connsiteY50" fmla="*/ 6703 h 21600"/>
              <a:gd name="connsiteX51" fmla="*/ 18621 w 21600"/>
              <a:gd name="connsiteY51" fmla="*/ 8193 h 21600"/>
              <a:gd name="connsiteX52" fmla="*/ 21228 w 21600"/>
              <a:gd name="connsiteY52" fmla="*/ 8566 h 21600"/>
              <a:gd name="connsiteX53" fmla="*/ 21600 w 21600"/>
              <a:gd name="connsiteY53" fmla="*/ 9310 h 21600"/>
              <a:gd name="connsiteX54" fmla="*/ 21600 w 21600"/>
              <a:gd name="connsiteY54" fmla="*/ 12290 h 21600"/>
              <a:gd name="connsiteX55" fmla="*/ 10800 w 21600"/>
              <a:gd name="connsiteY55" fmla="*/ 7076 h 21600"/>
              <a:gd name="connsiteX56" fmla="*/ 7076 w 21600"/>
              <a:gd name="connsiteY56" fmla="*/ 10800 h 21600"/>
              <a:gd name="connsiteX57" fmla="*/ 10800 w 21600"/>
              <a:gd name="connsiteY57" fmla="*/ 14152 h 21600"/>
              <a:gd name="connsiteX58" fmla="*/ 14524 w 21600"/>
              <a:gd name="connsiteY58" fmla="*/ 10800 h 21600"/>
              <a:gd name="connsiteX59" fmla="*/ 10800 w 21600"/>
              <a:gd name="connsiteY59" fmla="*/ 7076 h 21600"/>
              <a:gd name="connsiteX0" fmla="*/ 21600 w 21600"/>
              <a:gd name="connsiteY0" fmla="*/ 12290 h 21600"/>
              <a:gd name="connsiteX1" fmla="*/ 21228 w 21600"/>
              <a:gd name="connsiteY1" fmla="*/ 12662 h 21600"/>
              <a:gd name="connsiteX2" fmla="*/ 18621 w 21600"/>
              <a:gd name="connsiteY2" fmla="*/ 13034 h 21600"/>
              <a:gd name="connsiteX3" fmla="*/ 18248 w 21600"/>
              <a:gd name="connsiteY3" fmla="*/ 14524 h 21600"/>
              <a:gd name="connsiteX4" fmla="*/ 19738 w 21600"/>
              <a:gd name="connsiteY4" fmla="*/ 16386 h 21600"/>
              <a:gd name="connsiteX5" fmla="*/ 19738 w 21600"/>
              <a:gd name="connsiteY5" fmla="*/ 16759 h 21600"/>
              <a:gd name="connsiteX6" fmla="*/ 19738 w 21600"/>
              <a:gd name="connsiteY6" fmla="*/ 17131 h 21600"/>
              <a:gd name="connsiteX7" fmla="*/ 16759 w 21600"/>
              <a:gd name="connsiteY7" fmla="*/ 19738 h 21600"/>
              <a:gd name="connsiteX8" fmla="*/ 13238 w 21600"/>
              <a:gd name="connsiteY8" fmla="*/ 16243 h 21600"/>
              <a:gd name="connsiteX9" fmla="*/ 13379 w 21600"/>
              <a:gd name="connsiteY9" fmla="*/ 13902 h 21600"/>
              <a:gd name="connsiteX10" fmla="*/ 13407 w 21600"/>
              <a:gd name="connsiteY10" fmla="*/ 18621 h 21600"/>
              <a:gd name="connsiteX11" fmla="*/ 12662 w 21600"/>
              <a:gd name="connsiteY11" fmla="*/ 21228 h 21600"/>
              <a:gd name="connsiteX12" fmla="*/ 12290 w 21600"/>
              <a:gd name="connsiteY12" fmla="*/ 21600 h 21600"/>
              <a:gd name="connsiteX13" fmla="*/ 9310 w 21600"/>
              <a:gd name="connsiteY13" fmla="*/ 21600 h 21600"/>
              <a:gd name="connsiteX14" fmla="*/ 8566 w 21600"/>
              <a:gd name="connsiteY14" fmla="*/ 21228 h 21600"/>
              <a:gd name="connsiteX15" fmla="*/ 8193 w 21600"/>
              <a:gd name="connsiteY15" fmla="*/ 18621 h 21600"/>
              <a:gd name="connsiteX16" fmla="*/ 7076 w 21600"/>
              <a:gd name="connsiteY16" fmla="*/ 17876 h 21600"/>
              <a:gd name="connsiteX17" fmla="*/ 9506 w 21600"/>
              <a:gd name="connsiteY17" fmla="*/ 15959 h 21600"/>
              <a:gd name="connsiteX18" fmla="*/ 9706 w 21600"/>
              <a:gd name="connsiteY18" fmla="*/ 16048 h 21600"/>
              <a:gd name="connsiteX19" fmla="*/ 5041 w 21600"/>
              <a:gd name="connsiteY19" fmla="*/ 17947 h 21600"/>
              <a:gd name="connsiteX20" fmla="*/ 1862 w 21600"/>
              <a:gd name="connsiteY20" fmla="*/ 17131 h 21600"/>
              <a:gd name="connsiteX21" fmla="*/ 1862 w 21600"/>
              <a:gd name="connsiteY21" fmla="*/ 16759 h 21600"/>
              <a:gd name="connsiteX22" fmla="*/ 1862 w 21600"/>
              <a:gd name="connsiteY22" fmla="*/ 16386 h 21600"/>
              <a:gd name="connsiteX23" fmla="*/ 3352 w 21600"/>
              <a:gd name="connsiteY23" fmla="*/ 14524 h 21600"/>
              <a:gd name="connsiteX24" fmla="*/ 2979 w 21600"/>
              <a:gd name="connsiteY24" fmla="*/ 13034 h 21600"/>
              <a:gd name="connsiteX25" fmla="*/ 372 w 21600"/>
              <a:gd name="connsiteY25" fmla="*/ 12662 h 21600"/>
              <a:gd name="connsiteX26" fmla="*/ 0 w 21600"/>
              <a:gd name="connsiteY26" fmla="*/ 12290 h 21600"/>
              <a:gd name="connsiteX27" fmla="*/ 0 w 21600"/>
              <a:gd name="connsiteY27" fmla="*/ 8938 h 21600"/>
              <a:gd name="connsiteX28" fmla="*/ 372 w 21600"/>
              <a:gd name="connsiteY28" fmla="*/ 8566 h 21600"/>
              <a:gd name="connsiteX29" fmla="*/ 2979 w 21600"/>
              <a:gd name="connsiteY29" fmla="*/ 8193 h 21600"/>
              <a:gd name="connsiteX30" fmla="*/ 3352 w 21600"/>
              <a:gd name="connsiteY30" fmla="*/ 6703 h 21600"/>
              <a:gd name="connsiteX31" fmla="*/ 1862 w 21600"/>
              <a:gd name="connsiteY31" fmla="*/ 4841 h 21600"/>
              <a:gd name="connsiteX32" fmla="*/ 1862 w 21600"/>
              <a:gd name="connsiteY32" fmla="*/ 4469 h 21600"/>
              <a:gd name="connsiteX33" fmla="*/ 1862 w 21600"/>
              <a:gd name="connsiteY33" fmla="*/ 4097 h 21600"/>
              <a:gd name="connsiteX34" fmla="*/ 4841 w 21600"/>
              <a:gd name="connsiteY34" fmla="*/ 1862 h 21600"/>
              <a:gd name="connsiteX35" fmla="*/ 5214 w 21600"/>
              <a:gd name="connsiteY35" fmla="*/ 1862 h 21600"/>
              <a:gd name="connsiteX36" fmla="*/ 7076 w 21600"/>
              <a:gd name="connsiteY36" fmla="*/ 3352 h 21600"/>
              <a:gd name="connsiteX37" fmla="*/ 8193 w 21600"/>
              <a:gd name="connsiteY37" fmla="*/ 2979 h 21600"/>
              <a:gd name="connsiteX38" fmla="*/ 8566 w 21600"/>
              <a:gd name="connsiteY38" fmla="*/ 372 h 21600"/>
              <a:gd name="connsiteX39" fmla="*/ 9310 w 21600"/>
              <a:gd name="connsiteY39" fmla="*/ 0 h 21600"/>
              <a:gd name="connsiteX40" fmla="*/ 12290 w 21600"/>
              <a:gd name="connsiteY40" fmla="*/ 0 h 21600"/>
              <a:gd name="connsiteX41" fmla="*/ 12662 w 21600"/>
              <a:gd name="connsiteY41" fmla="*/ 372 h 21600"/>
              <a:gd name="connsiteX42" fmla="*/ 13407 w 21600"/>
              <a:gd name="connsiteY42" fmla="*/ 2979 h 21600"/>
              <a:gd name="connsiteX43" fmla="*/ 14524 w 21600"/>
              <a:gd name="connsiteY43" fmla="*/ 3352 h 21600"/>
              <a:gd name="connsiteX44" fmla="*/ 16386 w 21600"/>
              <a:gd name="connsiteY44" fmla="*/ 1862 h 21600"/>
              <a:gd name="connsiteX45" fmla="*/ 16759 w 21600"/>
              <a:gd name="connsiteY45" fmla="*/ 1862 h 21600"/>
              <a:gd name="connsiteX46" fmla="*/ 17131 w 21600"/>
              <a:gd name="connsiteY46" fmla="*/ 1862 h 21600"/>
              <a:gd name="connsiteX47" fmla="*/ 19366 w 21600"/>
              <a:gd name="connsiteY47" fmla="*/ 4469 h 21600"/>
              <a:gd name="connsiteX48" fmla="*/ 19738 w 21600"/>
              <a:gd name="connsiteY48" fmla="*/ 4469 h 21600"/>
              <a:gd name="connsiteX49" fmla="*/ 19366 w 21600"/>
              <a:gd name="connsiteY49" fmla="*/ 4841 h 21600"/>
              <a:gd name="connsiteX50" fmla="*/ 17876 w 21600"/>
              <a:gd name="connsiteY50" fmla="*/ 6703 h 21600"/>
              <a:gd name="connsiteX51" fmla="*/ 18621 w 21600"/>
              <a:gd name="connsiteY51" fmla="*/ 8193 h 21600"/>
              <a:gd name="connsiteX52" fmla="*/ 21228 w 21600"/>
              <a:gd name="connsiteY52" fmla="*/ 8566 h 21600"/>
              <a:gd name="connsiteX53" fmla="*/ 21600 w 21600"/>
              <a:gd name="connsiteY53" fmla="*/ 9310 h 21600"/>
              <a:gd name="connsiteX54" fmla="*/ 21600 w 21600"/>
              <a:gd name="connsiteY54" fmla="*/ 12290 h 21600"/>
              <a:gd name="connsiteX55" fmla="*/ 10800 w 21600"/>
              <a:gd name="connsiteY55" fmla="*/ 7076 h 21600"/>
              <a:gd name="connsiteX56" fmla="*/ 7076 w 21600"/>
              <a:gd name="connsiteY56" fmla="*/ 10800 h 21600"/>
              <a:gd name="connsiteX57" fmla="*/ 10800 w 21600"/>
              <a:gd name="connsiteY57" fmla="*/ 14152 h 21600"/>
              <a:gd name="connsiteX58" fmla="*/ 14524 w 21600"/>
              <a:gd name="connsiteY58" fmla="*/ 10800 h 21600"/>
              <a:gd name="connsiteX59" fmla="*/ 10800 w 21600"/>
              <a:gd name="connsiteY59" fmla="*/ 7076 h 21600"/>
              <a:gd name="connsiteX0" fmla="*/ 21600 w 21600"/>
              <a:gd name="connsiteY0" fmla="*/ 12290 h 21600"/>
              <a:gd name="connsiteX1" fmla="*/ 21228 w 21600"/>
              <a:gd name="connsiteY1" fmla="*/ 12662 h 21600"/>
              <a:gd name="connsiteX2" fmla="*/ 18621 w 21600"/>
              <a:gd name="connsiteY2" fmla="*/ 13034 h 21600"/>
              <a:gd name="connsiteX3" fmla="*/ 18248 w 21600"/>
              <a:gd name="connsiteY3" fmla="*/ 14524 h 21600"/>
              <a:gd name="connsiteX4" fmla="*/ 19738 w 21600"/>
              <a:gd name="connsiteY4" fmla="*/ 16386 h 21600"/>
              <a:gd name="connsiteX5" fmla="*/ 19738 w 21600"/>
              <a:gd name="connsiteY5" fmla="*/ 16759 h 21600"/>
              <a:gd name="connsiteX6" fmla="*/ 19738 w 21600"/>
              <a:gd name="connsiteY6" fmla="*/ 17131 h 21600"/>
              <a:gd name="connsiteX7" fmla="*/ 14184 w 21600"/>
              <a:gd name="connsiteY7" fmla="*/ 16048 h 21600"/>
              <a:gd name="connsiteX8" fmla="*/ 13238 w 21600"/>
              <a:gd name="connsiteY8" fmla="*/ 16243 h 21600"/>
              <a:gd name="connsiteX9" fmla="*/ 13379 w 21600"/>
              <a:gd name="connsiteY9" fmla="*/ 13902 h 21600"/>
              <a:gd name="connsiteX10" fmla="*/ 13407 w 21600"/>
              <a:gd name="connsiteY10" fmla="*/ 18621 h 21600"/>
              <a:gd name="connsiteX11" fmla="*/ 12662 w 21600"/>
              <a:gd name="connsiteY11" fmla="*/ 21228 h 21600"/>
              <a:gd name="connsiteX12" fmla="*/ 12290 w 21600"/>
              <a:gd name="connsiteY12" fmla="*/ 21600 h 21600"/>
              <a:gd name="connsiteX13" fmla="*/ 9310 w 21600"/>
              <a:gd name="connsiteY13" fmla="*/ 21600 h 21600"/>
              <a:gd name="connsiteX14" fmla="*/ 8566 w 21600"/>
              <a:gd name="connsiteY14" fmla="*/ 21228 h 21600"/>
              <a:gd name="connsiteX15" fmla="*/ 8193 w 21600"/>
              <a:gd name="connsiteY15" fmla="*/ 18621 h 21600"/>
              <a:gd name="connsiteX16" fmla="*/ 7076 w 21600"/>
              <a:gd name="connsiteY16" fmla="*/ 17876 h 21600"/>
              <a:gd name="connsiteX17" fmla="*/ 9506 w 21600"/>
              <a:gd name="connsiteY17" fmla="*/ 15959 h 21600"/>
              <a:gd name="connsiteX18" fmla="*/ 9706 w 21600"/>
              <a:gd name="connsiteY18" fmla="*/ 16048 h 21600"/>
              <a:gd name="connsiteX19" fmla="*/ 5041 w 21600"/>
              <a:gd name="connsiteY19" fmla="*/ 17947 h 21600"/>
              <a:gd name="connsiteX20" fmla="*/ 1862 w 21600"/>
              <a:gd name="connsiteY20" fmla="*/ 17131 h 21600"/>
              <a:gd name="connsiteX21" fmla="*/ 1862 w 21600"/>
              <a:gd name="connsiteY21" fmla="*/ 16759 h 21600"/>
              <a:gd name="connsiteX22" fmla="*/ 1862 w 21600"/>
              <a:gd name="connsiteY22" fmla="*/ 16386 h 21600"/>
              <a:gd name="connsiteX23" fmla="*/ 3352 w 21600"/>
              <a:gd name="connsiteY23" fmla="*/ 14524 h 21600"/>
              <a:gd name="connsiteX24" fmla="*/ 2979 w 21600"/>
              <a:gd name="connsiteY24" fmla="*/ 13034 h 21600"/>
              <a:gd name="connsiteX25" fmla="*/ 372 w 21600"/>
              <a:gd name="connsiteY25" fmla="*/ 12662 h 21600"/>
              <a:gd name="connsiteX26" fmla="*/ 0 w 21600"/>
              <a:gd name="connsiteY26" fmla="*/ 12290 h 21600"/>
              <a:gd name="connsiteX27" fmla="*/ 0 w 21600"/>
              <a:gd name="connsiteY27" fmla="*/ 8938 h 21600"/>
              <a:gd name="connsiteX28" fmla="*/ 372 w 21600"/>
              <a:gd name="connsiteY28" fmla="*/ 8566 h 21600"/>
              <a:gd name="connsiteX29" fmla="*/ 2979 w 21600"/>
              <a:gd name="connsiteY29" fmla="*/ 8193 h 21600"/>
              <a:gd name="connsiteX30" fmla="*/ 3352 w 21600"/>
              <a:gd name="connsiteY30" fmla="*/ 6703 h 21600"/>
              <a:gd name="connsiteX31" fmla="*/ 1862 w 21600"/>
              <a:gd name="connsiteY31" fmla="*/ 4841 h 21600"/>
              <a:gd name="connsiteX32" fmla="*/ 1862 w 21600"/>
              <a:gd name="connsiteY32" fmla="*/ 4469 h 21600"/>
              <a:gd name="connsiteX33" fmla="*/ 1862 w 21600"/>
              <a:gd name="connsiteY33" fmla="*/ 4097 h 21600"/>
              <a:gd name="connsiteX34" fmla="*/ 4841 w 21600"/>
              <a:gd name="connsiteY34" fmla="*/ 1862 h 21600"/>
              <a:gd name="connsiteX35" fmla="*/ 5214 w 21600"/>
              <a:gd name="connsiteY35" fmla="*/ 1862 h 21600"/>
              <a:gd name="connsiteX36" fmla="*/ 7076 w 21600"/>
              <a:gd name="connsiteY36" fmla="*/ 3352 h 21600"/>
              <a:gd name="connsiteX37" fmla="*/ 8193 w 21600"/>
              <a:gd name="connsiteY37" fmla="*/ 2979 h 21600"/>
              <a:gd name="connsiteX38" fmla="*/ 8566 w 21600"/>
              <a:gd name="connsiteY38" fmla="*/ 372 h 21600"/>
              <a:gd name="connsiteX39" fmla="*/ 9310 w 21600"/>
              <a:gd name="connsiteY39" fmla="*/ 0 h 21600"/>
              <a:gd name="connsiteX40" fmla="*/ 12290 w 21600"/>
              <a:gd name="connsiteY40" fmla="*/ 0 h 21600"/>
              <a:gd name="connsiteX41" fmla="*/ 12662 w 21600"/>
              <a:gd name="connsiteY41" fmla="*/ 372 h 21600"/>
              <a:gd name="connsiteX42" fmla="*/ 13407 w 21600"/>
              <a:gd name="connsiteY42" fmla="*/ 2979 h 21600"/>
              <a:gd name="connsiteX43" fmla="*/ 14524 w 21600"/>
              <a:gd name="connsiteY43" fmla="*/ 3352 h 21600"/>
              <a:gd name="connsiteX44" fmla="*/ 16386 w 21600"/>
              <a:gd name="connsiteY44" fmla="*/ 1862 h 21600"/>
              <a:gd name="connsiteX45" fmla="*/ 16759 w 21600"/>
              <a:gd name="connsiteY45" fmla="*/ 1862 h 21600"/>
              <a:gd name="connsiteX46" fmla="*/ 17131 w 21600"/>
              <a:gd name="connsiteY46" fmla="*/ 1862 h 21600"/>
              <a:gd name="connsiteX47" fmla="*/ 19366 w 21600"/>
              <a:gd name="connsiteY47" fmla="*/ 4469 h 21600"/>
              <a:gd name="connsiteX48" fmla="*/ 19738 w 21600"/>
              <a:gd name="connsiteY48" fmla="*/ 4469 h 21600"/>
              <a:gd name="connsiteX49" fmla="*/ 19366 w 21600"/>
              <a:gd name="connsiteY49" fmla="*/ 4841 h 21600"/>
              <a:gd name="connsiteX50" fmla="*/ 17876 w 21600"/>
              <a:gd name="connsiteY50" fmla="*/ 6703 h 21600"/>
              <a:gd name="connsiteX51" fmla="*/ 18621 w 21600"/>
              <a:gd name="connsiteY51" fmla="*/ 8193 h 21600"/>
              <a:gd name="connsiteX52" fmla="*/ 21228 w 21600"/>
              <a:gd name="connsiteY52" fmla="*/ 8566 h 21600"/>
              <a:gd name="connsiteX53" fmla="*/ 21600 w 21600"/>
              <a:gd name="connsiteY53" fmla="*/ 9310 h 21600"/>
              <a:gd name="connsiteX54" fmla="*/ 21600 w 21600"/>
              <a:gd name="connsiteY54" fmla="*/ 12290 h 21600"/>
              <a:gd name="connsiteX55" fmla="*/ 10800 w 21600"/>
              <a:gd name="connsiteY55" fmla="*/ 7076 h 21600"/>
              <a:gd name="connsiteX56" fmla="*/ 7076 w 21600"/>
              <a:gd name="connsiteY56" fmla="*/ 10800 h 21600"/>
              <a:gd name="connsiteX57" fmla="*/ 10800 w 21600"/>
              <a:gd name="connsiteY57" fmla="*/ 14152 h 21600"/>
              <a:gd name="connsiteX58" fmla="*/ 14524 w 21600"/>
              <a:gd name="connsiteY58" fmla="*/ 10800 h 21600"/>
              <a:gd name="connsiteX59" fmla="*/ 10800 w 21600"/>
              <a:gd name="connsiteY59" fmla="*/ 7076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600" h="21600" extrusionOk="0">
                <a:moveTo>
                  <a:pt x="21600" y="12290"/>
                </a:moveTo>
                <a:lnTo>
                  <a:pt x="21228" y="12662"/>
                </a:lnTo>
                <a:lnTo>
                  <a:pt x="18621" y="13034"/>
                </a:lnTo>
                <a:cubicBezTo>
                  <a:pt x="18621" y="13779"/>
                  <a:pt x="18248" y="14152"/>
                  <a:pt x="18248" y="14524"/>
                </a:cubicBezTo>
                <a:cubicBezTo>
                  <a:pt x="18621" y="15269"/>
                  <a:pt x="18993" y="15641"/>
                  <a:pt x="19738" y="16386"/>
                </a:cubicBezTo>
                <a:lnTo>
                  <a:pt x="19738" y="16759"/>
                </a:lnTo>
                <a:cubicBezTo>
                  <a:pt x="19738" y="16883"/>
                  <a:pt x="20664" y="17249"/>
                  <a:pt x="19738" y="17131"/>
                </a:cubicBezTo>
                <a:cubicBezTo>
                  <a:pt x="18812" y="17013"/>
                  <a:pt x="15267" y="16196"/>
                  <a:pt x="14184" y="16048"/>
                </a:cubicBezTo>
                <a:cubicBezTo>
                  <a:pt x="13101" y="15900"/>
                  <a:pt x="14412" y="17408"/>
                  <a:pt x="13238" y="16243"/>
                </a:cubicBezTo>
                <a:cubicBezTo>
                  <a:pt x="13667" y="16787"/>
                  <a:pt x="13351" y="13506"/>
                  <a:pt x="13379" y="13902"/>
                </a:cubicBezTo>
                <a:cubicBezTo>
                  <a:pt x="13407" y="14298"/>
                  <a:pt x="13779" y="18248"/>
                  <a:pt x="13407" y="18621"/>
                </a:cubicBezTo>
                <a:cubicBezTo>
                  <a:pt x="13034" y="19366"/>
                  <a:pt x="13034" y="20483"/>
                  <a:pt x="12662" y="21228"/>
                </a:cubicBezTo>
                <a:lnTo>
                  <a:pt x="12290" y="21600"/>
                </a:lnTo>
                <a:lnTo>
                  <a:pt x="9310" y="21600"/>
                </a:lnTo>
                <a:cubicBezTo>
                  <a:pt x="8938" y="21600"/>
                  <a:pt x="8566" y="21228"/>
                  <a:pt x="8566" y="21228"/>
                </a:cubicBezTo>
                <a:cubicBezTo>
                  <a:pt x="8442" y="20359"/>
                  <a:pt x="8317" y="19490"/>
                  <a:pt x="8193" y="18621"/>
                </a:cubicBezTo>
                <a:cubicBezTo>
                  <a:pt x="7821" y="18248"/>
                  <a:pt x="7448" y="18248"/>
                  <a:pt x="7076" y="17876"/>
                </a:cubicBezTo>
                <a:cubicBezTo>
                  <a:pt x="6455" y="18373"/>
                  <a:pt x="9068" y="16264"/>
                  <a:pt x="9506" y="15959"/>
                </a:cubicBezTo>
                <a:cubicBezTo>
                  <a:pt x="9944" y="15654"/>
                  <a:pt x="10450" y="15717"/>
                  <a:pt x="9706" y="16048"/>
                </a:cubicBezTo>
                <a:cubicBezTo>
                  <a:pt x="8962" y="16379"/>
                  <a:pt x="5041" y="18319"/>
                  <a:pt x="5041" y="17947"/>
                </a:cubicBezTo>
                <a:cubicBezTo>
                  <a:pt x="4296" y="17202"/>
                  <a:pt x="2392" y="17329"/>
                  <a:pt x="1862" y="17131"/>
                </a:cubicBezTo>
                <a:cubicBezTo>
                  <a:pt x="1332" y="16933"/>
                  <a:pt x="1862" y="16759"/>
                  <a:pt x="1862" y="16759"/>
                </a:cubicBezTo>
                <a:lnTo>
                  <a:pt x="1862" y="16386"/>
                </a:lnTo>
                <a:cubicBezTo>
                  <a:pt x="2607" y="15641"/>
                  <a:pt x="2979" y="15269"/>
                  <a:pt x="3352" y="14524"/>
                </a:cubicBezTo>
                <a:cubicBezTo>
                  <a:pt x="3352" y="14152"/>
                  <a:pt x="2979" y="13779"/>
                  <a:pt x="2979" y="13034"/>
                </a:cubicBezTo>
                <a:lnTo>
                  <a:pt x="372" y="12662"/>
                </a:lnTo>
                <a:cubicBezTo>
                  <a:pt x="0" y="12662"/>
                  <a:pt x="0" y="12290"/>
                  <a:pt x="0" y="12290"/>
                </a:cubicBezTo>
                <a:lnTo>
                  <a:pt x="0" y="8938"/>
                </a:lnTo>
                <a:lnTo>
                  <a:pt x="372" y="8566"/>
                </a:lnTo>
                <a:lnTo>
                  <a:pt x="2979" y="8193"/>
                </a:lnTo>
                <a:cubicBezTo>
                  <a:pt x="2979" y="7821"/>
                  <a:pt x="3352" y="7448"/>
                  <a:pt x="3352" y="6703"/>
                </a:cubicBezTo>
                <a:cubicBezTo>
                  <a:pt x="2979" y="6331"/>
                  <a:pt x="2607" y="5586"/>
                  <a:pt x="1862" y="4841"/>
                </a:cubicBezTo>
                <a:lnTo>
                  <a:pt x="1862" y="4469"/>
                </a:lnTo>
                <a:lnTo>
                  <a:pt x="1862" y="4097"/>
                </a:lnTo>
                <a:cubicBezTo>
                  <a:pt x="2234" y="3724"/>
                  <a:pt x="4097" y="1862"/>
                  <a:pt x="4841" y="1862"/>
                </a:cubicBezTo>
                <a:lnTo>
                  <a:pt x="5214" y="1862"/>
                </a:lnTo>
                <a:lnTo>
                  <a:pt x="7076" y="3352"/>
                </a:lnTo>
                <a:cubicBezTo>
                  <a:pt x="7448" y="3352"/>
                  <a:pt x="7821" y="2979"/>
                  <a:pt x="8193" y="2979"/>
                </a:cubicBezTo>
                <a:cubicBezTo>
                  <a:pt x="8193" y="1862"/>
                  <a:pt x="8566" y="1117"/>
                  <a:pt x="8566" y="372"/>
                </a:cubicBezTo>
                <a:cubicBezTo>
                  <a:pt x="8566" y="0"/>
                  <a:pt x="8938" y="0"/>
                  <a:pt x="9310" y="0"/>
                </a:cubicBezTo>
                <a:lnTo>
                  <a:pt x="12290" y="0"/>
                </a:lnTo>
                <a:cubicBezTo>
                  <a:pt x="12662" y="0"/>
                  <a:pt x="12662" y="0"/>
                  <a:pt x="12662" y="372"/>
                </a:cubicBezTo>
                <a:lnTo>
                  <a:pt x="13407" y="2979"/>
                </a:lnTo>
                <a:cubicBezTo>
                  <a:pt x="13779" y="2979"/>
                  <a:pt x="14152" y="3352"/>
                  <a:pt x="14524" y="3352"/>
                </a:cubicBezTo>
                <a:lnTo>
                  <a:pt x="16386" y="1862"/>
                </a:lnTo>
                <a:lnTo>
                  <a:pt x="16759" y="1862"/>
                </a:lnTo>
                <a:lnTo>
                  <a:pt x="17131" y="1862"/>
                </a:lnTo>
                <a:cubicBezTo>
                  <a:pt x="17876" y="2607"/>
                  <a:pt x="18993" y="3352"/>
                  <a:pt x="19366" y="4469"/>
                </a:cubicBezTo>
                <a:lnTo>
                  <a:pt x="19738" y="4469"/>
                </a:lnTo>
                <a:lnTo>
                  <a:pt x="19366" y="4841"/>
                </a:lnTo>
                <a:cubicBezTo>
                  <a:pt x="18993" y="5586"/>
                  <a:pt x="18621" y="6331"/>
                  <a:pt x="17876" y="6703"/>
                </a:cubicBezTo>
                <a:cubicBezTo>
                  <a:pt x="18248" y="7448"/>
                  <a:pt x="18621" y="7821"/>
                  <a:pt x="18621" y="8193"/>
                </a:cubicBezTo>
                <a:lnTo>
                  <a:pt x="21228" y="8566"/>
                </a:lnTo>
                <a:cubicBezTo>
                  <a:pt x="21600" y="8566"/>
                  <a:pt x="21600" y="8938"/>
                  <a:pt x="21600" y="9310"/>
                </a:cubicBezTo>
                <a:lnTo>
                  <a:pt x="21600" y="12290"/>
                </a:lnTo>
                <a:close/>
                <a:moveTo>
                  <a:pt x="10800" y="7076"/>
                </a:moveTo>
                <a:cubicBezTo>
                  <a:pt x="8938" y="7076"/>
                  <a:pt x="7076" y="8566"/>
                  <a:pt x="7076" y="10800"/>
                </a:cubicBezTo>
                <a:cubicBezTo>
                  <a:pt x="7076" y="12662"/>
                  <a:pt x="8938" y="14152"/>
                  <a:pt x="10800" y="14152"/>
                </a:cubicBezTo>
                <a:cubicBezTo>
                  <a:pt x="12662" y="14152"/>
                  <a:pt x="14524" y="12662"/>
                  <a:pt x="14524" y="10800"/>
                </a:cubicBezTo>
                <a:cubicBezTo>
                  <a:pt x="14524" y="8566"/>
                  <a:pt x="12662" y="7076"/>
                  <a:pt x="10800" y="707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9" name="Shape 5753"/>
          <p:cNvSpPr/>
          <p:nvPr/>
        </p:nvSpPr>
        <p:spPr>
          <a:xfrm>
            <a:off x="10699817" y="3603309"/>
            <a:ext cx="391770" cy="35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063"/>
                </a:moveTo>
                <a:cubicBezTo>
                  <a:pt x="17700" y="9450"/>
                  <a:pt x="17700" y="9450"/>
                  <a:pt x="17700" y="9450"/>
                </a:cubicBezTo>
                <a:cubicBezTo>
                  <a:pt x="17700" y="9450"/>
                  <a:pt x="17700" y="9450"/>
                  <a:pt x="17400" y="9450"/>
                </a:cubicBezTo>
                <a:cubicBezTo>
                  <a:pt x="17400" y="9450"/>
                  <a:pt x="17100" y="9113"/>
                  <a:pt x="17100" y="9113"/>
                </a:cubicBezTo>
                <a:cubicBezTo>
                  <a:pt x="17100" y="6413"/>
                  <a:pt x="17100" y="6413"/>
                  <a:pt x="17100" y="6413"/>
                </a:cubicBezTo>
                <a:cubicBezTo>
                  <a:pt x="14100" y="6413"/>
                  <a:pt x="14100" y="6413"/>
                  <a:pt x="14100" y="6413"/>
                </a:cubicBezTo>
                <a:cubicBezTo>
                  <a:pt x="12300" y="6413"/>
                  <a:pt x="11700" y="7763"/>
                  <a:pt x="11100" y="9113"/>
                </a:cubicBezTo>
                <a:cubicBezTo>
                  <a:pt x="10500" y="9788"/>
                  <a:pt x="10200" y="10463"/>
                  <a:pt x="9900" y="11475"/>
                </a:cubicBezTo>
                <a:cubicBezTo>
                  <a:pt x="8700" y="14850"/>
                  <a:pt x="7200" y="18562"/>
                  <a:pt x="3300" y="18562"/>
                </a:cubicBezTo>
                <a:cubicBezTo>
                  <a:pt x="600" y="18562"/>
                  <a:pt x="600" y="18562"/>
                  <a:pt x="600" y="18562"/>
                </a:cubicBezTo>
                <a:cubicBezTo>
                  <a:pt x="300" y="18562"/>
                  <a:pt x="0" y="18225"/>
                  <a:pt x="0" y="18225"/>
                </a:cubicBezTo>
                <a:cubicBezTo>
                  <a:pt x="0" y="15525"/>
                  <a:pt x="0" y="15525"/>
                  <a:pt x="0" y="15525"/>
                </a:cubicBezTo>
                <a:cubicBezTo>
                  <a:pt x="0" y="15187"/>
                  <a:pt x="300" y="15187"/>
                  <a:pt x="600" y="15187"/>
                </a:cubicBezTo>
                <a:cubicBezTo>
                  <a:pt x="3300" y="15187"/>
                  <a:pt x="3300" y="15187"/>
                  <a:pt x="3300" y="15187"/>
                </a:cubicBezTo>
                <a:cubicBezTo>
                  <a:pt x="4800" y="15187"/>
                  <a:pt x="5700" y="13837"/>
                  <a:pt x="6300" y="12487"/>
                </a:cubicBezTo>
                <a:cubicBezTo>
                  <a:pt x="6600" y="11475"/>
                  <a:pt x="6900" y="10800"/>
                  <a:pt x="7200" y="10125"/>
                </a:cubicBezTo>
                <a:cubicBezTo>
                  <a:pt x="8400" y="6413"/>
                  <a:pt x="10200" y="3038"/>
                  <a:pt x="14100" y="3038"/>
                </a:cubicBezTo>
                <a:cubicBezTo>
                  <a:pt x="17100" y="3038"/>
                  <a:pt x="17100" y="3038"/>
                  <a:pt x="17100" y="3038"/>
                </a:cubicBezTo>
                <a:cubicBezTo>
                  <a:pt x="17100" y="338"/>
                  <a:pt x="17100" y="338"/>
                  <a:pt x="17100" y="338"/>
                </a:cubicBezTo>
                <a:cubicBezTo>
                  <a:pt x="17100" y="0"/>
                  <a:pt x="17400" y="0"/>
                  <a:pt x="17400" y="0"/>
                </a:cubicBezTo>
                <a:cubicBezTo>
                  <a:pt x="17700" y="0"/>
                  <a:pt x="17700" y="0"/>
                  <a:pt x="17700" y="0"/>
                </a:cubicBezTo>
                <a:cubicBezTo>
                  <a:pt x="21600" y="4388"/>
                  <a:pt x="21600" y="4388"/>
                  <a:pt x="21600" y="4388"/>
                </a:cubicBezTo>
                <a:cubicBezTo>
                  <a:pt x="21600" y="4388"/>
                  <a:pt x="21600" y="4388"/>
                  <a:pt x="21600" y="4725"/>
                </a:cubicBezTo>
                <a:cubicBezTo>
                  <a:pt x="21600" y="4725"/>
                  <a:pt x="21600" y="4725"/>
                  <a:pt x="21600" y="5063"/>
                </a:cubicBezTo>
                <a:close/>
                <a:moveTo>
                  <a:pt x="6600" y="9788"/>
                </a:moveTo>
                <a:cubicBezTo>
                  <a:pt x="5700" y="8100"/>
                  <a:pt x="5100" y="6413"/>
                  <a:pt x="3300" y="6413"/>
                </a:cubicBezTo>
                <a:cubicBezTo>
                  <a:pt x="600" y="6413"/>
                  <a:pt x="600" y="6413"/>
                  <a:pt x="600" y="6413"/>
                </a:cubicBezTo>
                <a:cubicBezTo>
                  <a:pt x="300" y="6413"/>
                  <a:pt x="0" y="6075"/>
                  <a:pt x="0" y="6075"/>
                </a:cubicBezTo>
                <a:cubicBezTo>
                  <a:pt x="0" y="3375"/>
                  <a:pt x="0" y="3375"/>
                  <a:pt x="0" y="3375"/>
                </a:cubicBezTo>
                <a:cubicBezTo>
                  <a:pt x="0" y="3038"/>
                  <a:pt x="300" y="3038"/>
                  <a:pt x="600" y="3038"/>
                </a:cubicBezTo>
                <a:cubicBezTo>
                  <a:pt x="3300" y="3038"/>
                  <a:pt x="3300" y="3038"/>
                  <a:pt x="3300" y="3038"/>
                </a:cubicBezTo>
                <a:cubicBezTo>
                  <a:pt x="5400" y="3038"/>
                  <a:pt x="6900" y="4050"/>
                  <a:pt x="8100" y="6075"/>
                </a:cubicBezTo>
                <a:cubicBezTo>
                  <a:pt x="7500" y="7088"/>
                  <a:pt x="6900" y="8438"/>
                  <a:pt x="6600" y="9788"/>
                </a:cubicBezTo>
                <a:close/>
                <a:moveTo>
                  <a:pt x="21600" y="17212"/>
                </a:moveTo>
                <a:cubicBezTo>
                  <a:pt x="17700" y="21262"/>
                  <a:pt x="17700" y="21262"/>
                  <a:pt x="17700" y="21262"/>
                </a:cubicBezTo>
                <a:cubicBezTo>
                  <a:pt x="17700" y="21600"/>
                  <a:pt x="17700" y="21600"/>
                  <a:pt x="17400" y="21600"/>
                </a:cubicBezTo>
                <a:cubicBezTo>
                  <a:pt x="17400" y="21600"/>
                  <a:pt x="17100" y="21262"/>
                  <a:pt x="17100" y="21262"/>
                </a:cubicBezTo>
                <a:cubicBezTo>
                  <a:pt x="17100" y="18562"/>
                  <a:pt x="17100" y="18562"/>
                  <a:pt x="17100" y="18562"/>
                </a:cubicBezTo>
                <a:cubicBezTo>
                  <a:pt x="13500" y="18562"/>
                  <a:pt x="11400" y="18900"/>
                  <a:pt x="9000" y="15525"/>
                </a:cubicBezTo>
                <a:cubicBezTo>
                  <a:pt x="9900" y="14175"/>
                  <a:pt x="10200" y="13162"/>
                  <a:pt x="10800" y="11812"/>
                </a:cubicBezTo>
                <a:cubicBezTo>
                  <a:pt x="11400" y="13500"/>
                  <a:pt x="12300" y="15187"/>
                  <a:pt x="14100" y="15187"/>
                </a:cubicBezTo>
                <a:cubicBezTo>
                  <a:pt x="17100" y="15187"/>
                  <a:pt x="17100" y="15187"/>
                  <a:pt x="17100" y="15187"/>
                </a:cubicBezTo>
                <a:cubicBezTo>
                  <a:pt x="17100" y="12487"/>
                  <a:pt x="17100" y="12487"/>
                  <a:pt x="17100" y="12487"/>
                </a:cubicBezTo>
                <a:cubicBezTo>
                  <a:pt x="17100" y="12150"/>
                  <a:pt x="17400" y="12150"/>
                  <a:pt x="17400" y="12150"/>
                </a:cubicBezTo>
                <a:cubicBezTo>
                  <a:pt x="17700" y="12150"/>
                  <a:pt x="17700" y="12150"/>
                  <a:pt x="17700" y="12150"/>
                </a:cubicBezTo>
                <a:cubicBezTo>
                  <a:pt x="21600" y="16537"/>
                  <a:pt x="21600" y="16537"/>
                  <a:pt x="21600" y="16537"/>
                </a:cubicBezTo>
                <a:cubicBezTo>
                  <a:pt x="21600" y="16537"/>
                  <a:pt x="21600" y="16537"/>
                  <a:pt x="21600" y="16875"/>
                </a:cubicBezTo>
                <a:cubicBezTo>
                  <a:pt x="21600" y="16875"/>
                  <a:pt x="21600" y="16875"/>
                  <a:pt x="21600" y="1721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63" name="Shape 5271"/>
          <p:cNvSpPr/>
          <p:nvPr/>
        </p:nvSpPr>
        <p:spPr>
          <a:xfrm>
            <a:off x="8227351" y="5195133"/>
            <a:ext cx="443991" cy="51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038"/>
                </a:moveTo>
                <a:cubicBezTo>
                  <a:pt x="21600" y="4725"/>
                  <a:pt x="21600" y="4725"/>
                  <a:pt x="21600" y="4725"/>
                </a:cubicBezTo>
                <a:cubicBezTo>
                  <a:pt x="21600" y="6413"/>
                  <a:pt x="16495" y="7763"/>
                  <a:pt x="10604" y="7763"/>
                </a:cubicBezTo>
                <a:cubicBezTo>
                  <a:pt x="4713" y="7763"/>
                  <a:pt x="0" y="6413"/>
                  <a:pt x="0" y="4725"/>
                </a:cubicBezTo>
                <a:cubicBezTo>
                  <a:pt x="0" y="3038"/>
                  <a:pt x="0" y="3038"/>
                  <a:pt x="0" y="3038"/>
                </a:cubicBezTo>
                <a:cubicBezTo>
                  <a:pt x="0" y="1350"/>
                  <a:pt x="4713" y="0"/>
                  <a:pt x="10604" y="0"/>
                </a:cubicBezTo>
                <a:cubicBezTo>
                  <a:pt x="16495" y="0"/>
                  <a:pt x="21600" y="1350"/>
                  <a:pt x="21600" y="3038"/>
                </a:cubicBezTo>
                <a:close/>
                <a:moveTo>
                  <a:pt x="21600" y="7088"/>
                </a:moveTo>
                <a:cubicBezTo>
                  <a:pt x="21600" y="9113"/>
                  <a:pt x="21600" y="9113"/>
                  <a:pt x="21600" y="9113"/>
                </a:cubicBezTo>
                <a:cubicBezTo>
                  <a:pt x="21600" y="10800"/>
                  <a:pt x="16495" y="12487"/>
                  <a:pt x="10604" y="12487"/>
                </a:cubicBezTo>
                <a:cubicBezTo>
                  <a:pt x="4713" y="12487"/>
                  <a:pt x="0" y="10800"/>
                  <a:pt x="0" y="9113"/>
                </a:cubicBezTo>
                <a:cubicBezTo>
                  <a:pt x="0" y="7088"/>
                  <a:pt x="0" y="7088"/>
                  <a:pt x="0" y="7088"/>
                </a:cubicBezTo>
                <a:cubicBezTo>
                  <a:pt x="2356" y="8438"/>
                  <a:pt x="6284" y="9113"/>
                  <a:pt x="10604" y="9113"/>
                </a:cubicBezTo>
                <a:cubicBezTo>
                  <a:pt x="14924" y="9113"/>
                  <a:pt x="19244" y="8438"/>
                  <a:pt x="21600" y="7088"/>
                </a:cubicBezTo>
                <a:close/>
                <a:moveTo>
                  <a:pt x="21600" y="11812"/>
                </a:moveTo>
                <a:cubicBezTo>
                  <a:pt x="21600" y="13837"/>
                  <a:pt x="21600" y="13837"/>
                  <a:pt x="21600" y="13837"/>
                </a:cubicBezTo>
                <a:cubicBezTo>
                  <a:pt x="21600" y="15525"/>
                  <a:pt x="16495" y="16875"/>
                  <a:pt x="10604" y="16875"/>
                </a:cubicBezTo>
                <a:cubicBezTo>
                  <a:pt x="4713" y="16875"/>
                  <a:pt x="0" y="15525"/>
                  <a:pt x="0" y="13837"/>
                </a:cubicBezTo>
                <a:cubicBezTo>
                  <a:pt x="0" y="11812"/>
                  <a:pt x="0" y="11812"/>
                  <a:pt x="0" y="11812"/>
                </a:cubicBezTo>
                <a:cubicBezTo>
                  <a:pt x="2356" y="13162"/>
                  <a:pt x="6284" y="13837"/>
                  <a:pt x="10604" y="13837"/>
                </a:cubicBezTo>
                <a:cubicBezTo>
                  <a:pt x="14924" y="13837"/>
                  <a:pt x="19244" y="13162"/>
                  <a:pt x="21600" y="11812"/>
                </a:cubicBezTo>
                <a:close/>
                <a:moveTo>
                  <a:pt x="21600" y="16537"/>
                </a:moveTo>
                <a:cubicBezTo>
                  <a:pt x="21600" y="18562"/>
                  <a:pt x="21600" y="18562"/>
                  <a:pt x="21600" y="18562"/>
                </a:cubicBezTo>
                <a:cubicBezTo>
                  <a:pt x="21600" y="20250"/>
                  <a:pt x="16495" y="21600"/>
                  <a:pt x="10604" y="21600"/>
                </a:cubicBezTo>
                <a:cubicBezTo>
                  <a:pt x="4713" y="21600"/>
                  <a:pt x="0" y="20250"/>
                  <a:pt x="0" y="18562"/>
                </a:cubicBezTo>
                <a:cubicBezTo>
                  <a:pt x="0" y="16537"/>
                  <a:pt x="0" y="16537"/>
                  <a:pt x="0" y="16537"/>
                </a:cubicBezTo>
                <a:cubicBezTo>
                  <a:pt x="2356" y="17887"/>
                  <a:pt x="6284" y="18562"/>
                  <a:pt x="10604" y="18562"/>
                </a:cubicBezTo>
                <a:cubicBezTo>
                  <a:pt x="14924" y="18562"/>
                  <a:pt x="19244" y="17887"/>
                  <a:pt x="21600" y="1653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577588" y="703558"/>
            <a:ext cx="105139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Необходимые условия для входа в личный кабинет адвоката на портале ИС «Е-Юридическая помощь»: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иметь выход в интернет;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лицензии (в том числе электронной);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пароля (которую установили при регистрации);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ЭЦП (при утере пароля можно заходить по ЭЦП)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проверить срок действия ЭЦП. Если до истечения срока есть время, можно его продлить не ходя в ЦОН. Через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https://pki.gov.kz/cabinet/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Подтверждение запроса адвоката на регистрацию производится администратором Республиканской коллегии адвокатов в течение часа в рабочее время.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5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05354F-AF45-4576-9AD8-47D18969343B}"/>
              </a:ext>
            </a:extLst>
          </p:cNvPr>
          <p:cNvSpPr/>
          <p:nvPr/>
        </p:nvSpPr>
        <p:spPr>
          <a:xfrm>
            <a:off x="1109709" y="683581"/>
            <a:ext cx="9596761" cy="475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Шаги по назначению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защитника/представителя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Следователь/дознаватель отправляет запрос на назначение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в качестве защитника/представителя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Дежурным адвокатам поступает запрос в виде смс и уведомления в системе. Нужно подтвердить или отклонить в системе через компьютер/мобильное приложение. Адвокату который первый принял запрос придет уведомление о назначении.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Следователь отправляет Постановление о назначении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защитника/представителя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автоматически формируется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защите (представительстве) в рамках ГГЮП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уходит следователю.  Адвокат может скачать постановление и уведомление в личном кабинете.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https://www.youtube.com/watch?v=F0jLTdeujVk&amp;feature=youtu.be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9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8A60C5-C7E4-4451-95B7-EBA7355D37A1}"/>
              </a:ext>
            </a:extLst>
          </p:cNvPr>
          <p:cNvSpPr/>
          <p:nvPr/>
        </p:nvSpPr>
        <p:spPr>
          <a:xfrm>
            <a:off x="461639" y="239698"/>
            <a:ext cx="11105965" cy="413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ссылок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видеоинструкции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АО НИТ: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заявления на участие в ГГЮП и подписание соглашения об участие в ГГЮП: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https://www.youtube.com/watch?v=v6BAwpdAhLU&amp;feature=youtu.be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заявления на участие в ГГЮП пользователем ТКА и формирование графика дежурств: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https://www.youtube.com/watch?v=f9f152itqi8&amp;feature=youtu.be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соглашения на участие в ГГЮП пользователем ДЮ: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https://www.youtube.com/watch?v=QuOaPhTp4Aw&amp;feature=youtu.be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адвоката по ГГЮП: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https://www.youtube.com/watch?v=F0jLTdeujVk&amp;feature=youtu.be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YouTube">
            <a:extLst>
              <a:ext uri="{FF2B5EF4-FFF2-40B4-BE49-F238E27FC236}">
                <a16:creationId xmlns:a16="http://schemas.microsoft.com/office/drawing/2014/main" id="{C6067D7B-59B8-4278-871D-7251F6DD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16388"/>
            <a:ext cx="2686235" cy="22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8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98BA38-4E83-4940-868E-A684F12AA8BE}"/>
              </a:ext>
            </a:extLst>
          </p:cNvPr>
          <p:cNvSpPr/>
          <p:nvPr/>
        </p:nvSpPr>
        <p:spPr>
          <a:xfrm>
            <a:off x="1047565" y="623745"/>
            <a:ext cx="10670959" cy="649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*Для тех у кого </a:t>
            </a:r>
            <a:r>
              <a:rPr lang="ru-RU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kk-KZ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 выдаче налоговым органом свидетельства о регистрации адвоката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свидетельства старого образца: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kk-K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ЕГОВ в поисковике нужно ввести «Налоговое заявление о регистрационном учёте». И в 10 пункте должна быть строка «изменить данные». Попробовать изменить эти данные (номер телефона, возможно адрес поменялся и  тд). Если Егов выдает ошибку, что у адвоката нет лицензии то следуйте следующим рекомендациям: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для получения уведомления с налоговой через ЕГОВ, обязательное условие интеграции, чтобы в ИС «Е-лицензия»  лицензия адвоката высвечивалась. В личном кабинете ИС «Е-лицензия», через ИИН нужно проверить свои разрешительные документы. </a:t>
            </a:r>
            <a:r>
              <a:rPr lang="kk-KZ" sz="16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отсутствии электронной лицензии 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перевести в электронный формат по приложенной краткой инструкции: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Зайти в личный кабинет в </a:t>
            </a:r>
            <a:r>
              <a:rPr lang="kk-KZ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 «Е-лицензия»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ЭЦП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ссылке  </a:t>
            </a:r>
            <a:r>
              <a:rPr lang="kk-KZ" sz="1600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https://elicense.kz/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Кнопка 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ичный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кабинет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 заявлений и полученных услуг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Лицензии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(если высветилась Ваша лицензия, то все норм. Если пусто, то переходим к следующему шагу)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в электронный формат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заполняете данные: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Лицензиар – МЮ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 разрешительного документа - Лицензия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Откроется новое окно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яе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данные по лицензии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нажимаете на кнопку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Далее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Заполняете следующее окошко с данными об адресе и телефоне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Загружаете скан версию лицензии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Подписать ЭЦП.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Ждёте ответа от МЮ.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придет в личный кабинет в виде оповещения.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3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850697" y="277434"/>
            <a:ext cx="961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браузер и наберите в адресной строке: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http://eup.kz/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Появится следующая страница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окне браузера отобразится Главная страница. На верхней панели выберите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«Вход»/« Вход в личный кабинет»/«Зарегистрироваться».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2" y="277434"/>
            <a:ext cx="1085629" cy="5814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CA07D4-4405-47ED-9850-B9C2432DB26A}"/>
              </a:ext>
            </a:extLst>
          </p:cNvPr>
          <p:cNvSpPr/>
          <p:nvPr/>
        </p:nvSpPr>
        <p:spPr>
          <a:xfrm>
            <a:off x="497151" y="3244334"/>
            <a:ext cx="295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Внешний портал </a:t>
            </a:r>
          </a:p>
          <a:p>
            <a:r>
              <a:rPr lang="ru-RU" sz="1600" b="1" dirty="0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«Е – </a:t>
            </a:r>
            <a:r>
              <a:rPr lang="ru-RU" sz="1600" b="1" dirty="0" err="1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Заң</a:t>
            </a:r>
            <a:r>
              <a:rPr lang="ru-RU" sz="1600" b="1" dirty="0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көмегі</a:t>
            </a:r>
            <a:r>
              <a:rPr lang="ru-RU" sz="1600" b="1" dirty="0">
                <a:solidFill>
                  <a:srgbClr val="01010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C9F40-1612-48E9-B070-42CBC010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845" y="1477763"/>
            <a:ext cx="8247356" cy="5198246"/>
          </a:xfrm>
          <a:prstGeom prst="rect">
            <a:avLst/>
          </a:prstGeom>
        </p:spPr>
      </p:pic>
      <p:sp>
        <p:nvSpPr>
          <p:cNvPr id="7" name="Стрелка вправо 29">
            <a:extLst>
              <a:ext uri="{FF2B5EF4-FFF2-40B4-BE49-F238E27FC236}">
                <a16:creationId xmlns:a16="http://schemas.microsoft.com/office/drawing/2014/main" id="{E0B56FE3-1BE3-458B-B263-5D8AE52A4505}"/>
              </a:ext>
            </a:extLst>
          </p:cNvPr>
          <p:cNvSpPr/>
          <p:nvPr/>
        </p:nvSpPr>
        <p:spPr>
          <a:xfrm>
            <a:off x="2676457" y="3429000"/>
            <a:ext cx="459144" cy="16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2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3783" y="163347"/>
            <a:ext cx="11034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Необходимо ввести ИИН, фамилию, имя, электронную почту, номер телефона, выбрать статус Адвокат и коллегию, придумать пароль (запомнить) и поставить галочку возле Согласен с Пользовательским соглашением и нажать на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69" y="1590260"/>
            <a:ext cx="7911548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1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4" y="1760641"/>
            <a:ext cx="8511988" cy="4919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437" y="283313"/>
            <a:ext cx="107009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После нажатия кнопки Зарегистрироваться отобразится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присоединении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Адвоката-участника к Договору присоединения для вступления в Е-ЮП. Необходимо указать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организации адвокатской деятельности, юридический и фактический адреса местонахождения, дату присоединения к договору (текущую дату), номер и дату выдачи лицензии, дату приема в коллегию адвокатов, номер и дату выдачи служебного удостоверения.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подписать своим ЭЦП. </a:t>
            </a:r>
          </a:p>
        </p:txBody>
      </p:sp>
    </p:spTree>
    <p:extLst>
      <p:ext uri="{BB962C8B-B14F-4D97-AF65-F5344CB8AC3E}">
        <p14:creationId xmlns:p14="http://schemas.microsoft.com/office/powerpoint/2010/main" val="69747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137" y="335845"/>
            <a:ext cx="107038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Запрос на регистрацию уходит в РКА. После подтверждения регистрации на электронную почту, которую указали при регистрации поступит уведомление.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Далее производится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личный кабинет по ИИН и паролю.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есть альтернативный вариант входа в личный кабинет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ЭЦП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(Вход по сертификату)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адвоката содержит 9 модулей.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Профиль адвоката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Общая информация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список адвокатов;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справочник адвоката;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Кабинет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гарантированная государством юридическая помощь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электронные дела;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онлайн консультации;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законодательство;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судебные дела;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Портал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обратная связь.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2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12" y="1279735"/>
            <a:ext cx="8739962" cy="4976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3619" y="404889"/>
            <a:ext cx="9526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После входа в личный кабинет необходимо зайти в «Мой профиль» и в обязательном порядке заполнить необходимые данные: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адвокате, Контактная информация, Договор страхования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проф.ответственности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Банковские реквизиты адвоката.</a:t>
            </a:r>
          </a:p>
        </p:txBody>
      </p:sp>
    </p:spTree>
    <p:extLst>
      <p:ext uri="{BB962C8B-B14F-4D97-AF65-F5344CB8AC3E}">
        <p14:creationId xmlns:p14="http://schemas.microsoft.com/office/powerpoint/2010/main" val="56814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609" y="297712"/>
            <a:ext cx="1222156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профиль»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следующую информацию: 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адвокате: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Ф.И.О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Фото адвоката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Стаж работы по специальности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Специализация адвоката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Город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Членство (выпадающий список коллегии адвокатов, настраиваемый администратором портала)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Количество выигранных дел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Количество часов, предоставленных в рамках бесплатной юридической помощи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Номер лицензии адвоката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Сфера деятельности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Контакты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Адрес электронной почты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Местоположение на карте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График приема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Адрес место работы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Режим работы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Телефон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Электронная почта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Наименование учебного заведения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Специальность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Год обучения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Год окончания обучения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Наименование место работы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Должность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Период работы Достижения / Сертификаты: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Наименование сертификата • Кем выдано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выдачи Повышение квалификации: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Название курса • Год прохождения курса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Наименование публикации • Дата публикации • Ссылка для перехода к чтению, просмотру публикации.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410754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F3304A-BBD6-4009-BE38-02E5CB0428A3}"/>
              </a:ext>
            </a:extLst>
          </p:cNvPr>
          <p:cNvSpPr/>
          <p:nvPr/>
        </p:nvSpPr>
        <p:spPr>
          <a:xfrm>
            <a:off x="740665" y="314359"/>
            <a:ext cx="1021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с профиля адвоката  будет общедоступной в общем списке адвокатов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номер и дата выдачи лицензии, адрес, электронная почта, специализация, стаж/опыт работы, режим работы, язык обслуживания, достижения и сертификаты, образование, публикации, повышение квалификации) </a:t>
            </a:r>
            <a:endParaRPr lang="ru-RU" sz="160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4159D7-2EB2-4CB4-8088-18A8B195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80" y="1312811"/>
            <a:ext cx="10025849" cy="533534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4A22BC58-E27B-4A08-BD6A-CCB80B624894}"/>
                  </a:ext>
                </a:extLst>
              </p14:cNvPr>
              <p14:cNvContentPartPr/>
              <p14:nvPr/>
            </p14:nvContentPartPr>
            <p14:xfrm>
              <a:off x="4461420" y="3311520"/>
              <a:ext cx="943920" cy="18720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4A22BC58-E27B-4A08-BD6A-CCB80B624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5300" y="3305400"/>
                <a:ext cx="9561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04B7EC3F-D6B4-4EBE-954C-7A51FCBB3077}"/>
                  </a:ext>
                </a:extLst>
              </p14:cNvPr>
              <p14:cNvContentPartPr/>
              <p14:nvPr/>
            </p14:nvContentPartPr>
            <p14:xfrm>
              <a:off x="4404540" y="6200340"/>
              <a:ext cx="842040" cy="6444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04B7EC3F-D6B4-4EBE-954C-7A51FCBB30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8420" y="6194254"/>
                <a:ext cx="854280" cy="76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685FD2C-0C9C-4A0E-AEE7-A4254BDB4354}"/>
                  </a:ext>
                </a:extLst>
              </p14:cNvPr>
              <p14:cNvContentPartPr/>
              <p14:nvPr/>
            </p14:nvContentPartPr>
            <p14:xfrm>
              <a:off x="4415340" y="4758720"/>
              <a:ext cx="296640" cy="687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685FD2C-0C9C-4A0E-AEE7-A4254BDB43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9220" y="4752600"/>
                <a:ext cx="308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1917DE87-0637-4AB7-83B2-8E4B02C7EF98}"/>
                  </a:ext>
                </a:extLst>
              </p14:cNvPr>
              <p14:cNvContentPartPr/>
              <p14:nvPr/>
            </p14:nvContentPartPr>
            <p14:xfrm>
              <a:off x="5006460" y="4804080"/>
              <a:ext cx="335520" cy="597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1917DE87-0637-4AB7-83B2-8E4B02C7EF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0340" y="4797960"/>
                <a:ext cx="34776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730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6690</TotalTime>
  <Words>1157</Words>
  <Application>Microsoft Office PowerPoint</Application>
  <PresentationFormat>Широкоэкранный</PresentationFormat>
  <Paragraphs>181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Ахметжанова Алия</dc:creator>
  <cp:lastModifiedBy>Ринат Закриянов</cp:lastModifiedBy>
  <cp:revision>306</cp:revision>
  <cp:lastPrinted>2020-02-06T12:50:12Z</cp:lastPrinted>
  <dcterms:created xsi:type="dcterms:W3CDTF">2018-04-21T07:48:09Z</dcterms:created>
  <dcterms:modified xsi:type="dcterms:W3CDTF">2021-08-23T04:59:31Z</dcterms:modified>
</cp:coreProperties>
</file>