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6" r:id="rId3"/>
    <p:sldId id="258" r:id="rId4"/>
    <p:sldId id="261" r:id="rId5"/>
    <p:sldId id="263" r:id="rId6"/>
    <p:sldId id="259" r:id="rId7"/>
    <p:sldId id="262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9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7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724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98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83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443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721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231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86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00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38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051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92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10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4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0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3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5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6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0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6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9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13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0F636BD-4CF2-4EDA-8EA9-37A67475257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9382F9E-90F0-47A6-A820-62FFFB8BF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6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89A4C-0B7F-439F-A99D-488343EDB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5925"/>
            <a:ext cx="9144000" cy="1824038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/>
              <a:t>Отчет о работе Центра стажировки и повышения квалификации адвокатов за 201</a:t>
            </a:r>
            <a:r>
              <a:rPr lang="en-US" sz="4400" dirty="0"/>
              <a:t>8</a:t>
            </a:r>
            <a:r>
              <a:rPr lang="ru-RU" sz="4400" dirty="0"/>
              <a:t> год</a:t>
            </a:r>
          </a:p>
        </p:txBody>
      </p:sp>
    </p:spTree>
    <p:extLst>
      <p:ext uri="{BB962C8B-B14F-4D97-AF65-F5344CB8AC3E}">
        <p14:creationId xmlns:p14="http://schemas.microsoft.com/office/powerpoint/2010/main" val="124581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6B7C60-624A-4878-B82D-27558B00B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71500"/>
            <a:ext cx="4836160" cy="56054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/>
              <a:t>В 2018 году Центр стажировки и повышения квалификации адвокатов Алматинской городской коллегии адвокатов осуществлял свою работу в штатном режиме, а именно обеспечивал занятия  для лиц, желающих приобрести статус адвокатов, проведение курсов повышения квалификации для членов коллегии, а также научно-методическое сопровождение работы коллегии в части законотворческой деятельности и подготовки актов локального регулирования.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FFCB08-15AB-4D45-8AA0-1EE819F09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80" y="1502569"/>
            <a:ext cx="5927407" cy="35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765B9CF-39F8-4988-8D22-1DAD139BB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4719320" cy="54454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/>
              <a:t>Организовано более 35 занятий для адвокатов, в том числе лекций, тренингов и круглых столов силами как сотрудников Центра, так и приглашенных специалистов в различных отраслях знаний, связанных с адвокатской деятельностью.</a:t>
            </a:r>
          </a:p>
          <a:p>
            <a:pPr marL="0" indent="0">
              <a:buNone/>
            </a:pPr>
            <a:r>
              <a:rPr lang="ru-RU" sz="2600" dirty="0"/>
              <a:t>Занятия проводились как на государственном, так и на русском языках. К чтению лекций помимо опытных адвокатов-практиков привлекались юристы, имеющие ученые степени и звания, опыт педагогической деятельности.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Изображение выглядит как внутренний, человек, потолок, стена&#10;&#10;Описание создано автоматически">
            <a:extLst>
              <a:ext uri="{FF2B5EF4-FFF2-40B4-BE49-F238E27FC236}">
                <a16:creationId xmlns:a16="http://schemas.microsoft.com/office/drawing/2014/main" id="{24241489-7397-4398-9F66-B558ECA38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1229360"/>
            <a:ext cx="585216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72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01502-345B-498D-A2A7-9D1195CC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86603"/>
            <a:ext cx="10660380" cy="702303"/>
          </a:xfrm>
        </p:spPr>
        <p:txBody>
          <a:bodyPr>
            <a:normAutofit/>
          </a:bodyPr>
          <a:lstStyle/>
          <a:p>
            <a:r>
              <a:rPr lang="ru-RU" sz="2000" dirty="0"/>
              <a:t>В числе прочих проведены занятия по таким актуальным темам как: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01EC0F-F2A8-4D71-B8DE-8F3F7275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00149"/>
            <a:ext cx="7562850" cy="4981575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Правовое регулирование арбитражных процедур в гражданском процессе Республики Казахстан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Обзоры изменений в гражданском и уголовном законодательстве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Обзор дисциплинарной практики Президиума АГКА и деятельность комиссии по адвокатской этике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Регулирование адвокатской деятельности в новом Налоговом кодексе Республики Казахстан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Обсуждение практических навыков уголовно-процессуального порядка опроса адвокатом лица, которому известна информация по делу.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Анализ опыта применения </a:t>
            </a:r>
            <a:r>
              <a:rPr lang="ru-RU" b="1" dirty="0" err="1"/>
              <a:t>партисипативных</a:t>
            </a:r>
            <a:r>
              <a:rPr lang="ru-RU" b="1" dirty="0"/>
              <a:t> процедур в гражданском процессе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Вопросы применения банковского законодательства в деятельности адвоката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Особенности применения отдельных институтов уголовно-процессуального права.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Лекции по организации правовой профессии в Англии и Франции и многие другие.</a:t>
            </a:r>
          </a:p>
          <a:p>
            <a:pPr marL="0" indent="0">
              <a:buNone/>
            </a:pPr>
            <a:r>
              <a:rPr lang="ru-RU" b="1" dirty="0"/>
              <a:t>Соответствующе планы курсов повышения квалификации адвокатов размещены на сайте коллегии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D49FA6-C396-4C02-B94C-6ECBE2352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r="10926" b="9628"/>
          <a:stretch/>
        </p:blipFill>
        <p:spPr>
          <a:xfrm>
            <a:off x="8610599" y="1052511"/>
            <a:ext cx="2886076" cy="47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1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BBF07-4F7A-429B-A027-5587DF77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700"/>
            <a:ext cx="4448175" cy="5224463"/>
          </a:xfrm>
        </p:spPr>
        <p:txBody>
          <a:bodyPr>
            <a:normAutofit/>
          </a:bodyPr>
          <a:lstStyle/>
          <a:p>
            <a:r>
              <a:rPr lang="ru-RU" sz="2400" dirty="0"/>
              <a:t>Сотрудники Центра и члены президиума АГКА приняли участие во встрече с руководством Верховного суда республики Казахстан, где поднимали вопросы гарантий адвокатской деятельности и прав адвокатов. Посетили процессинговый центр верховного суда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922347-7D3E-4EA1-BEB9-6458CEAEB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6426" y="1304925"/>
            <a:ext cx="5971116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1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2D62A-2C6F-44B1-ACA7-53E3541C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49" y="342900"/>
            <a:ext cx="11020425" cy="1123950"/>
          </a:xfrm>
        </p:spPr>
        <p:txBody>
          <a:bodyPr>
            <a:noAutofit/>
          </a:bodyPr>
          <a:lstStyle/>
          <a:p>
            <a:pPr marL="182880" lvl="0" indent="-182880" algn="ctr">
              <a:spcBef>
                <a:spcPts val="1200"/>
              </a:spcBef>
            </a:pPr>
            <a: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  <a:t>Обеспечено участие адвокатов коллегии в международных конференциях, круглых столах и семинарах как в Республике Казахстан, так и за ее пределами. </a:t>
            </a:r>
            <a:b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F3EBE6-7A66-4B7F-8808-0A794B701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49" y="1466850"/>
            <a:ext cx="4943477" cy="4710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Совместно с Алматинским городским судом 23 февраля 2018 года проведен Круглый стол на тему: «Проблемные вопросы уголовного судопроизводства», где произошел открытый и принципиальный обмен мнениями по вопросам практики судопроизводства и взаимодействия адвокатов с судебной властью.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2B2891-2465-4D43-ABC4-05848168D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6850"/>
            <a:ext cx="5572227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5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2D62A-2C6F-44B1-ACA7-53E3541C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49" y="342900"/>
            <a:ext cx="11020425" cy="1123950"/>
          </a:xfrm>
        </p:spPr>
        <p:txBody>
          <a:bodyPr>
            <a:noAutofit/>
          </a:bodyPr>
          <a:lstStyle/>
          <a:p>
            <a:pPr marL="182880" lvl="0" indent="-182880" algn="ctr">
              <a:spcBef>
                <a:spcPts val="1200"/>
              </a:spcBef>
            </a:pPr>
            <a: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  <a:t>Обеспечено участие адвокатов коллегии в международных конференциях, круглых столах и семинарах как в Республике Казахстан, так и за ее пределами. </a:t>
            </a:r>
            <a:b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F3EBE6-7A66-4B7F-8808-0A794B701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676400"/>
            <a:ext cx="4924426" cy="4500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АГКА и Центром 3 ноября 2018 года был организован круглый стол «Актуальные вопросы повышения квалификации адвокатов», на котором приняло участие более тридцати адвокатов коллегии, судьи Алматинского городского суда и руководство Департамента юстиции г. Алматы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1AF24C-B367-4142-A1CE-0DBC4634E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6" y="1657350"/>
            <a:ext cx="5695949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6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2D62A-2C6F-44B1-ACA7-53E3541C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49" y="342900"/>
            <a:ext cx="11020425" cy="1123950"/>
          </a:xfrm>
        </p:spPr>
        <p:txBody>
          <a:bodyPr>
            <a:noAutofit/>
          </a:bodyPr>
          <a:lstStyle/>
          <a:p>
            <a:pPr marL="182880" lvl="0" indent="-182880" algn="ctr">
              <a:spcBef>
                <a:spcPts val="1200"/>
              </a:spcBef>
            </a:pPr>
            <a: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  <a:t>Обеспечено участие адвокатов коллегии в международных конференциях, круглых столах и семинарах как в Республике Казахстан, так и за ее пределами. </a:t>
            </a:r>
            <a:br>
              <a:rPr lang="ru-RU" sz="2400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F3EBE6-7A66-4B7F-8808-0A794B701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49" y="1719262"/>
            <a:ext cx="11020425" cy="4710113"/>
          </a:xfrm>
        </p:spPr>
        <p:txBody>
          <a:bodyPr>
            <a:normAutofit/>
          </a:bodyPr>
          <a:lstStyle/>
          <a:p>
            <a:r>
              <a:rPr lang="ru-RU" sz="2400" dirty="0"/>
              <a:t>Совместно с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International</a:t>
            </a:r>
            <a:r>
              <a:rPr lang="ru-RU" sz="2400" dirty="0"/>
              <a:t> </a:t>
            </a:r>
            <a:r>
              <a:rPr lang="ru-RU" sz="2400" dirty="0" err="1"/>
              <a:t>Bar</a:t>
            </a:r>
            <a:r>
              <a:rPr lang="ru-RU" sz="2400" dirty="0"/>
              <a:t> </a:t>
            </a:r>
            <a:r>
              <a:rPr lang="ru-RU" sz="2400" dirty="0" err="1"/>
              <a:t>Association</a:t>
            </a:r>
            <a:r>
              <a:rPr lang="ru-RU" sz="2400" dirty="0"/>
              <a:t> (IBA), Республиканской коллегией адвокатов и Офисом программ ОБСЕ в июне 2018 г. была проведена международная научно-практическая конференция: «Адвокатура 2018. Повышение качества юридической помощи».</a:t>
            </a:r>
          </a:p>
          <a:p>
            <a:r>
              <a:rPr lang="ru-RU" sz="2400" dirty="0"/>
              <a:t>Сотрудники Центра приняли участие в круглом столе на тему: “Совершенствование суда с участием присяжных заседателей в Казахстане” 26 октября 2018 г. в Верховном суде Республики Казахстан, а также обеспечили участие адвокатов коллегии в работе международной конференции «Доступ к правовой помощи в уголовном правосудии». 15 ноября 2018 года в г. Тбилиси.</a:t>
            </a:r>
          </a:p>
          <a:p>
            <a:r>
              <a:rPr lang="ru-RU" sz="2400" dirty="0"/>
              <a:t>Сотрудники Центра приняли участие в Экспертном форуме по уголовному правосудию для стран Центральной Азии. ноябрь 2018 г.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2109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511</TotalTime>
  <Words>534</Words>
  <Application>Microsoft Office PowerPoint</Application>
  <PresentationFormat>Широкоэкранный</PresentationFormat>
  <Paragraphs>26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Cambria</vt:lpstr>
      <vt:lpstr>Rockwell</vt:lpstr>
      <vt:lpstr>Rockwell Condensed</vt:lpstr>
      <vt:lpstr>Wingdings</vt:lpstr>
      <vt:lpstr>Дерево</vt:lpstr>
      <vt:lpstr>1_Дерево</vt:lpstr>
      <vt:lpstr>Отчет о работе Центра стажировки и повышения квалификации адвокатов за 2018 год</vt:lpstr>
      <vt:lpstr>Презентация PowerPoint</vt:lpstr>
      <vt:lpstr>Презентация PowerPoint</vt:lpstr>
      <vt:lpstr>В числе прочих проведены занятия по таким актуальным темам как:</vt:lpstr>
      <vt:lpstr>Сотрудники Центра и члены президиума АГКА приняли участие во встрече с руководством Верховного суда республики Казахстан, где поднимали вопросы гарантий адвокатской деятельности и прав адвокатов. Посетили процессинговый центр верховного суда</vt:lpstr>
      <vt:lpstr>Обеспечено участие адвокатов коллегии в международных конференциях, круглых столах и семинарах как в Республике Казахстан, так и за ее пределами.  </vt:lpstr>
      <vt:lpstr>Обеспечено участие адвокатов коллегии в международных конференциях, круглых столах и семинарах как в Республике Казахстан, так и за ее пределами.  </vt:lpstr>
      <vt:lpstr>Обеспечено участие адвокатов коллегии в международных конференциях, круглых столах и семинарах как в Республике Казахстан, так и за ее пределами.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Центра стажировки и повышения квалификации адвокатов за 2018 год</dc:title>
  <dc:creator>Данияр</dc:creator>
  <cp:lastModifiedBy>Данияр</cp:lastModifiedBy>
  <cp:revision>20</cp:revision>
  <dcterms:created xsi:type="dcterms:W3CDTF">2019-02-18T11:22:46Z</dcterms:created>
  <dcterms:modified xsi:type="dcterms:W3CDTF">2019-02-19T17:35:28Z</dcterms:modified>
</cp:coreProperties>
</file>