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6" r:id="rId4"/>
  </p:sldMasterIdLst>
  <p:notesMasterIdLst>
    <p:notesMasterId r:id="rId19"/>
  </p:notesMasterIdLst>
  <p:sldIdLst>
    <p:sldId id="256" r:id="rId5"/>
    <p:sldId id="387" r:id="rId6"/>
    <p:sldId id="388" r:id="rId7"/>
    <p:sldId id="278" r:id="rId8"/>
    <p:sldId id="389" r:id="rId9"/>
    <p:sldId id="258" r:id="rId10"/>
    <p:sldId id="292" r:id="rId11"/>
    <p:sldId id="262" r:id="rId12"/>
    <p:sldId id="294" r:id="rId13"/>
    <p:sldId id="295" r:id="rId14"/>
    <p:sldId id="296" r:id="rId15"/>
    <p:sldId id="297" r:id="rId16"/>
    <p:sldId id="386" r:id="rId17"/>
    <p:sldId id="281" r:id="rId18"/>
  </p:sldIdLst>
  <p:sldSz cx="12192000" cy="6858000"/>
  <p:notesSz cx="9926638" cy="6797675"/>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5893"/>
    <a:srgbClr val="189DBC"/>
    <a:srgbClr val="4D7390"/>
    <a:srgbClr val="C987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99" autoAdjust="0"/>
  </p:normalViewPr>
  <p:slideViewPr>
    <p:cSldViewPr snapToGrid="0">
      <p:cViewPr varScale="1">
        <p:scale>
          <a:sx n="63" d="100"/>
          <a:sy n="63" d="100"/>
        </p:scale>
        <p:origin x="804" y="64"/>
      </p:cViewPr>
      <p:guideLst>
        <p:guide orient="horz" pos="136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C2B83F-D209-43B2-842F-266A591BB0D6}" type="doc">
      <dgm:prSet loTypeId="urn:microsoft.com/office/officeart/2005/8/layout/orgChart1" loCatId="hierarchy" qsTypeId="urn:microsoft.com/office/officeart/2005/8/quickstyle/3d1" qsCatId="3D" csTypeId="urn:microsoft.com/office/officeart/2005/8/colors/colorful3" csCatId="colorful" phldr="1"/>
      <dgm:spPr/>
      <dgm:t>
        <a:bodyPr/>
        <a:lstStyle/>
        <a:p>
          <a:endParaRPr lang="en-US"/>
        </a:p>
      </dgm:t>
    </dgm:pt>
    <dgm:pt modelId="{E3258017-8C1C-48C2-A07C-2A796FB304FA}">
      <dgm:prSet phldrT="[Текст]" custT="1"/>
      <dgm:spPr/>
      <dgm:t>
        <a:bodyPr/>
        <a:lstStyle/>
        <a:p>
          <a:r>
            <a:rPr lang="ru-RU" sz="2400" b="1" dirty="0">
              <a:effectLst>
                <a:outerShdw blurRad="38100" dist="38100" dir="2700000" algn="tl">
                  <a:srgbClr val="000000">
                    <a:alpha val="43137"/>
                  </a:srgbClr>
                </a:outerShdw>
              </a:effectLst>
            </a:rPr>
            <a:t>Апелляционный суд</a:t>
          </a:r>
          <a:endParaRPr lang="en-US" sz="2400" b="1" dirty="0">
            <a:effectLst>
              <a:outerShdw blurRad="38100" dist="38100" dir="2700000" algn="tl">
                <a:srgbClr val="000000">
                  <a:alpha val="43137"/>
                </a:srgbClr>
              </a:outerShdw>
            </a:effectLst>
          </a:endParaRPr>
        </a:p>
      </dgm:t>
    </dgm:pt>
    <dgm:pt modelId="{97763B3F-3441-458C-893B-D18179408DDC}" type="parTrans" cxnId="{C55880CE-B36A-4193-AFF6-6EA20A8C83F2}">
      <dgm:prSet/>
      <dgm:spPr/>
      <dgm:t>
        <a:bodyPr/>
        <a:lstStyle/>
        <a:p>
          <a:endParaRPr lang="en-US" sz="2400" b="1">
            <a:effectLst>
              <a:outerShdw blurRad="38100" dist="38100" dir="2700000" algn="tl">
                <a:srgbClr val="000000">
                  <a:alpha val="43137"/>
                </a:srgbClr>
              </a:outerShdw>
            </a:effectLst>
          </a:endParaRPr>
        </a:p>
      </dgm:t>
    </dgm:pt>
    <dgm:pt modelId="{D08C68BD-6943-4228-82C2-CDF6AD592FC8}" type="sibTrans" cxnId="{C55880CE-B36A-4193-AFF6-6EA20A8C83F2}">
      <dgm:prSet/>
      <dgm:spPr/>
      <dgm:t>
        <a:bodyPr/>
        <a:lstStyle/>
        <a:p>
          <a:endParaRPr lang="en-US" sz="2400" b="1">
            <a:effectLst>
              <a:outerShdw blurRad="38100" dist="38100" dir="2700000" algn="tl">
                <a:srgbClr val="000000">
                  <a:alpha val="43137"/>
                </a:srgbClr>
              </a:outerShdw>
            </a:effectLst>
          </a:endParaRPr>
        </a:p>
      </dgm:t>
    </dgm:pt>
    <dgm:pt modelId="{E47ADE61-41C1-4E27-94D3-EB1BFFFB4C99}" type="asst">
      <dgm:prSet phldrT="[Текст]" custT="1"/>
      <dgm:spPr/>
      <dgm:t>
        <a:bodyPr/>
        <a:lstStyle/>
        <a:p>
          <a:r>
            <a:rPr lang="ru-RU" sz="2400" b="1" dirty="0">
              <a:effectLst>
                <a:outerShdw blurRad="38100" dist="38100" dir="2700000" algn="tl">
                  <a:srgbClr val="000000">
                    <a:alpha val="43137"/>
                  </a:srgbClr>
                </a:outerShdw>
              </a:effectLst>
            </a:rPr>
            <a:t>Суд первой инстанции</a:t>
          </a:r>
          <a:endParaRPr lang="en-US" sz="2400" b="1" dirty="0">
            <a:effectLst>
              <a:outerShdw blurRad="38100" dist="38100" dir="2700000" algn="tl">
                <a:srgbClr val="000000">
                  <a:alpha val="43137"/>
                </a:srgbClr>
              </a:outerShdw>
            </a:effectLst>
          </a:endParaRPr>
        </a:p>
      </dgm:t>
    </dgm:pt>
    <dgm:pt modelId="{21A1E8E6-7941-4E3F-B102-3C2CECC7A760}" type="parTrans" cxnId="{488B144F-761C-41B4-8023-2D9D66D96A6F}">
      <dgm:prSet/>
      <dgm:spPr/>
      <dgm:t>
        <a:bodyPr/>
        <a:lstStyle/>
        <a:p>
          <a:endParaRPr lang="en-US" sz="2400" b="1">
            <a:effectLst>
              <a:outerShdw blurRad="38100" dist="38100" dir="2700000" algn="tl">
                <a:srgbClr val="000000">
                  <a:alpha val="43137"/>
                </a:srgbClr>
              </a:outerShdw>
            </a:effectLst>
          </a:endParaRPr>
        </a:p>
      </dgm:t>
    </dgm:pt>
    <dgm:pt modelId="{4271A926-BB12-4BAF-8276-67ADD1B059B2}" type="sibTrans" cxnId="{488B144F-761C-41B4-8023-2D9D66D96A6F}">
      <dgm:prSet/>
      <dgm:spPr/>
      <dgm:t>
        <a:bodyPr/>
        <a:lstStyle/>
        <a:p>
          <a:endParaRPr lang="en-US" sz="2400" b="1">
            <a:effectLst>
              <a:outerShdw blurRad="38100" dist="38100" dir="2700000" algn="tl">
                <a:srgbClr val="000000">
                  <a:alpha val="43137"/>
                </a:srgbClr>
              </a:outerShdw>
            </a:effectLst>
          </a:endParaRPr>
        </a:p>
      </dgm:t>
    </dgm:pt>
    <dgm:pt modelId="{EBF1055B-6C91-4487-8A2A-552E380F5CB3}">
      <dgm:prSet phldrT="[Текст]" custT="1"/>
      <dgm:spPr/>
      <dgm:t>
        <a:bodyPr/>
        <a:lstStyle/>
        <a:p>
          <a:r>
            <a:rPr lang="ru-RU" sz="2400" b="1" dirty="0">
              <a:effectLst>
                <a:outerShdw blurRad="38100" dist="38100" dir="2700000" algn="tl">
                  <a:srgbClr val="000000">
                    <a:alpha val="43137"/>
                  </a:srgbClr>
                </a:outerShdw>
              </a:effectLst>
            </a:rPr>
            <a:t>Суд мелких тяжб</a:t>
          </a:r>
          <a:endParaRPr lang="en-US" sz="2400" b="1" dirty="0">
            <a:effectLst>
              <a:outerShdw blurRad="38100" dist="38100" dir="2700000" algn="tl">
                <a:srgbClr val="000000">
                  <a:alpha val="43137"/>
                </a:srgbClr>
              </a:outerShdw>
            </a:effectLst>
          </a:endParaRPr>
        </a:p>
      </dgm:t>
    </dgm:pt>
    <dgm:pt modelId="{E4146277-78EB-4D9B-A202-EB66AE63B641}" type="parTrans" cxnId="{5E705453-C40D-43FA-936F-76FCE06C61C0}">
      <dgm:prSet/>
      <dgm:spPr/>
      <dgm:t>
        <a:bodyPr/>
        <a:lstStyle/>
        <a:p>
          <a:endParaRPr lang="en-US" sz="2400" b="1">
            <a:effectLst>
              <a:outerShdw blurRad="38100" dist="38100" dir="2700000" algn="tl">
                <a:srgbClr val="000000">
                  <a:alpha val="43137"/>
                </a:srgbClr>
              </a:outerShdw>
            </a:effectLst>
          </a:endParaRPr>
        </a:p>
      </dgm:t>
    </dgm:pt>
    <dgm:pt modelId="{C8DD077C-5CD2-4ACF-9596-0EC2BD028FBA}" type="sibTrans" cxnId="{5E705453-C40D-43FA-936F-76FCE06C61C0}">
      <dgm:prSet/>
      <dgm:spPr/>
      <dgm:t>
        <a:bodyPr/>
        <a:lstStyle/>
        <a:p>
          <a:endParaRPr lang="en-US" sz="2400" b="1">
            <a:effectLst>
              <a:outerShdw blurRad="38100" dist="38100" dir="2700000" algn="tl">
                <a:srgbClr val="000000">
                  <a:alpha val="43137"/>
                </a:srgbClr>
              </a:outerShdw>
            </a:effectLst>
          </a:endParaRPr>
        </a:p>
      </dgm:t>
    </dgm:pt>
    <dgm:pt modelId="{49A2CB76-FB41-43EB-8405-70FEEB540C71}" type="pres">
      <dgm:prSet presAssocID="{88C2B83F-D209-43B2-842F-266A591BB0D6}" presName="hierChild1" presStyleCnt="0">
        <dgm:presLayoutVars>
          <dgm:orgChart val="1"/>
          <dgm:chPref val="1"/>
          <dgm:dir val="rev"/>
          <dgm:animOne val="branch"/>
          <dgm:animLvl val="lvl"/>
          <dgm:resizeHandles/>
        </dgm:presLayoutVars>
      </dgm:prSet>
      <dgm:spPr/>
    </dgm:pt>
    <dgm:pt modelId="{92FAA02B-D47D-4E9A-A1F5-263087C2FAF7}" type="pres">
      <dgm:prSet presAssocID="{E3258017-8C1C-48C2-A07C-2A796FB304FA}" presName="hierRoot1" presStyleCnt="0">
        <dgm:presLayoutVars>
          <dgm:hierBranch val="init"/>
        </dgm:presLayoutVars>
      </dgm:prSet>
      <dgm:spPr/>
    </dgm:pt>
    <dgm:pt modelId="{76DEE305-2D1B-40E6-8370-3D02FA23292C}" type="pres">
      <dgm:prSet presAssocID="{E3258017-8C1C-48C2-A07C-2A796FB304FA}" presName="rootComposite1" presStyleCnt="0"/>
      <dgm:spPr/>
    </dgm:pt>
    <dgm:pt modelId="{CDDEB583-B81E-4A54-AC78-1ABD5563E158}" type="pres">
      <dgm:prSet presAssocID="{E3258017-8C1C-48C2-A07C-2A796FB304FA}" presName="rootText1" presStyleLbl="node0" presStyleIdx="0" presStyleCnt="2">
        <dgm:presLayoutVars>
          <dgm:chPref val="3"/>
        </dgm:presLayoutVars>
      </dgm:prSet>
      <dgm:spPr/>
    </dgm:pt>
    <dgm:pt modelId="{F44B5B56-ECEA-4D1F-94F9-228C7E7BE865}" type="pres">
      <dgm:prSet presAssocID="{E3258017-8C1C-48C2-A07C-2A796FB304FA}" presName="rootConnector1" presStyleLbl="node1" presStyleIdx="0" presStyleCnt="0"/>
      <dgm:spPr/>
    </dgm:pt>
    <dgm:pt modelId="{441EC287-F196-4E2E-A46F-C3811885B058}" type="pres">
      <dgm:prSet presAssocID="{E3258017-8C1C-48C2-A07C-2A796FB304FA}" presName="hierChild2" presStyleCnt="0"/>
      <dgm:spPr/>
    </dgm:pt>
    <dgm:pt modelId="{8817A6DA-1E33-45D0-9597-9C43BFACE0AD}" type="pres">
      <dgm:prSet presAssocID="{E3258017-8C1C-48C2-A07C-2A796FB304FA}" presName="hierChild3" presStyleCnt="0"/>
      <dgm:spPr/>
    </dgm:pt>
    <dgm:pt modelId="{EF06F3CA-1000-4089-B5EB-B8A2A99135B5}" type="pres">
      <dgm:prSet presAssocID="{E47ADE61-41C1-4E27-94D3-EB1BFFFB4C99}" presName="hierRoot1" presStyleCnt="0">
        <dgm:presLayoutVars>
          <dgm:hierBranch/>
        </dgm:presLayoutVars>
      </dgm:prSet>
      <dgm:spPr/>
    </dgm:pt>
    <dgm:pt modelId="{9D93BFA2-4DFE-473A-B88C-0F65B296618E}" type="pres">
      <dgm:prSet presAssocID="{E47ADE61-41C1-4E27-94D3-EB1BFFFB4C99}" presName="rootComposite1" presStyleCnt="0"/>
      <dgm:spPr/>
    </dgm:pt>
    <dgm:pt modelId="{99E49EEE-33E2-4C08-A2BF-50855DE29253}" type="pres">
      <dgm:prSet presAssocID="{E47ADE61-41C1-4E27-94D3-EB1BFFFB4C99}" presName="rootText1" presStyleLbl="node0" presStyleIdx="1" presStyleCnt="2">
        <dgm:presLayoutVars>
          <dgm:chPref val="3"/>
        </dgm:presLayoutVars>
      </dgm:prSet>
      <dgm:spPr/>
    </dgm:pt>
    <dgm:pt modelId="{8B0EFD24-2ECE-4D03-8EB1-C016585F4955}" type="pres">
      <dgm:prSet presAssocID="{E47ADE61-41C1-4E27-94D3-EB1BFFFB4C99}" presName="rootConnector1" presStyleLbl="asst0" presStyleIdx="0" presStyleCnt="0"/>
      <dgm:spPr/>
    </dgm:pt>
    <dgm:pt modelId="{606D4329-CA0B-4208-883F-2AC03991A466}" type="pres">
      <dgm:prSet presAssocID="{E47ADE61-41C1-4E27-94D3-EB1BFFFB4C99}" presName="hierChild2" presStyleCnt="0"/>
      <dgm:spPr/>
    </dgm:pt>
    <dgm:pt modelId="{60A70067-569C-45C4-ACFD-C31CAF40B621}" type="pres">
      <dgm:prSet presAssocID="{E4146277-78EB-4D9B-A202-EB66AE63B641}" presName="Name35" presStyleLbl="parChTrans1D2" presStyleIdx="0" presStyleCnt="1"/>
      <dgm:spPr/>
    </dgm:pt>
    <dgm:pt modelId="{DB3F2A9B-5EAA-4CB4-B50A-B41EBB9C0AAE}" type="pres">
      <dgm:prSet presAssocID="{EBF1055B-6C91-4487-8A2A-552E380F5CB3}" presName="hierRoot2" presStyleCnt="0">
        <dgm:presLayoutVars>
          <dgm:hierBranch val="init"/>
        </dgm:presLayoutVars>
      </dgm:prSet>
      <dgm:spPr/>
    </dgm:pt>
    <dgm:pt modelId="{48A9EBD5-A418-4FE3-B3C6-6D6DA6C894AA}" type="pres">
      <dgm:prSet presAssocID="{EBF1055B-6C91-4487-8A2A-552E380F5CB3}" presName="rootComposite" presStyleCnt="0"/>
      <dgm:spPr/>
    </dgm:pt>
    <dgm:pt modelId="{C0CA26E0-ECEB-4A57-8026-EC4A787B5ED7}" type="pres">
      <dgm:prSet presAssocID="{EBF1055B-6C91-4487-8A2A-552E380F5CB3}" presName="rootText" presStyleLbl="node2" presStyleIdx="0" presStyleCnt="1" custScaleX="68405" custScaleY="65238">
        <dgm:presLayoutVars>
          <dgm:chPref val="3"/>
        </dgm:presLayoutVars>
      </dgm:prSet>
      <dgm:spPr/>
    </dgm:pt>
    <dgm:pt modelId="{45DC34B1-ABF8-4970-A978-F7FE4DA6A9CC}" type="pres">
      <dgm:prSet presAssocID="{EBF1055B-6C91-4487-8A2A-552E380F5CB3}" presName="rootConnector" presStyleLbl="node2" presStyleIdx="0" presStyleCnt="1"/>
      <dgm:spPr/>
    </dgm:pt>
    <dgm:pt modelId="{DA38425C-2350-4B6F-9CCE-575F32E708E0}" type="pres">
      <dgm:prSet presAssocID="{EBF1055B-6C91-4487-8A2A-552E380F5CB3}" presName="hierChild4" presStyleCnt="0"/>
      <dgm:spPr/>
    </dgm:pt>
    <dgm:pt modelId="{9CAD8DDB-2765-4B13-9A96-F7CAB792913A}" type="pres">
      <dgm:prSet presAssocID="{EBF1055B-6C91-4487-8A2A-552E380F5CB3}" presName="hierChild5" presStyleCnt="0"/>
      <dgm:spPr/>
    </dgm:pt>
    <dgm:pt modelId="{B062FD7F-E6CD-4A6F-B480-3B4987142276}" type="pres">
      <dgm:prSet presAssocID="{E47ADE61-41C1-4E27-94D3-EB1BFFFB4C99}" presName="hierChild3" presStyleCnt="0"/>
      <dgm:spPr/>
    </dgm:pt>
  </dgm:ptLst>
  <dgm:cxnLst>
    <dgm:cxn modelId="{251D1D2A-CF00-4B1E-82C1-712935C0E371}" type="presOf" srcId="{E4146277-78EB-4D9B-A202-EB66AE63B641}" destId="{60A70067-569C-45C4-ACFD-C31CAF40B621}" srcOrd="0" destOrd="0" presId="urn:microsoft.com/office/officeart/2005/8/layout/orgChart1"/>
    <dgm:cxn modelId="{FDE29360-B012-4CE8-A704-F2530352F4E2}" type="presOf" srcId="{E3258017-8C1C-48C2-A07C-2A796FB304FA}" destId="{CDDEB583-B81E-4A54-AC78-1ABD5563E158}" srcOrd="0" destOrd="0" presId="urn:microsoft.com/office/officeart/2005/8/layout/orgChart1"/>
    <dgm:cxn modelId="{A759DF65-FB6E-41CD-8970-4AE6E187563E}" type="presOf" srcId="{E47ADE61-41C1-4E27-94D3-EB1BFFFB4C99}" destId="{99E49EEE-33E2-4C08-A2BF-50855DE29253}" srcOrd="0" destOrd="0" presId="urn:microsoft.com/office/officeart/2005/8/layout/orgChart1"/>
    <dgm:cxn modelId="{488B144F-761C-41B4-8023-2D9D66D96A6F}" srcId="{88C2B83F-D209-43B2-842F-266A591BB0D6}" destId="{E47ADE61-41C1-4E27-94D3-EB1BFFFB4C99}" srcOrd="1" destOrd="0" parTransId="{21A1E8E6-7941-4E3F-B102-3C2CECC7A760}" sibTransId="{4271A926-BB12-4BAF-8276-67ADD1B059B2}"/>
    <dgm:cxn modelId="{5E705453-C40D-43FA-936F-76FCE06C61C0}" srcId="{E47ADE61-41C1-4E27-94D3-EB1BFFFB4C99}" destId="{EBF1055B-6C91-4487-8A2A-552E380F5CB3}" srcOrd="0" destOrd="0" parTransId="{E4146277-78EB-4D9B-A202-EB66AE63B641}" sibTransId="{C8DD077C-5CD2-4ACF-9596-0EC2BD028FBA}"/>
    <dgm:cxn modelId="{16121680-DFC2-4EE8-BE49-6DC2BED97602}" type="presOf" srcId="{E47ADE61-41C1-4E27-94D3-EB1BFFFB4C99}" destId="{8B0EFD24-2ECE-4D03-8EB1-C016585F4955}" srcOrd="1" destOrd="0" presId="urn:microsoft.com/office/officeart/2005/8/layout/orgChart1"/>
    <dgm:cxn modelId="{C6517286-88DF-4788-9451-1D2B8A9555B1}" type="presOf" srcId="{E3258017-8C1C-48C2-A07C-2A796FB304FA}" destId="{F44B5B56-ECEA-4D1F-94F9-228C7E7BE865}" srcOrd="1" destOrd="0" presId="urn:microsoft.com/office/officeart/2005/8/layout/orgChart1"/>
    <dgm:cxn modelId="{52E2FAA2-5D5B-4CD2-B3A4-A4D335460074}" type="presOf" srcId="{EBF1055B-6C91-4487-8A2A-552E380F5CB3}" destId="{C0CA26E0-ECEB-4A57-8026-EC4A787B5ED7}" srcOrd="0" destOrd="0" presId="urn:microsoft.com/office/officeart/2005/8/layout/orgChart1"/>
    <dgm:cxn modelId="{AD9089AD-515C-4461-83F6-5B501C73F599}" type="presOf" srcId="{EBF1055B-6C91-4487-8A2A-552E380F5CB3}" destId="{45DC34B1-ABF8-4970-A978-F7FE4DA6A9CC}" srcOrd="1" destOrd="0" presId="urn:microsoft.com/office/officeart/2005/8/layout/orgChart1"/>
    <dgm:cxn modelId="{C55880CE-B36A-4193-AFF6-6EA20A8C83F2}" srcId="{88C2B83F-D209-43B2-842F-266A591BB0D6}" destId="{E3258017-8C1C-48C2-A07C-2A796FB304FA}" srcOrd="0" destOrd="0" parTransId="{97763B3F-3441-458C-893B-D18179408DDC}" sibTransId="{D08C68BD-6943-4228-82C2-CDF6AD592FC8}"/>
    <dgm:cxn modelId="{B79E6CF6-4678-47C1-A02E-BA8958EEB9AC}" type="presOf" srcId="{88C2B83F-D209-43B2-842F-266A591BB0D6}" destId="{49A2CB76-FB41-43EB-8405-70FEEB540C71}" srcOrd="0" destOrd="0" presId="urn:microsoft.com/office/officeart/2005/8/layout/orgChart1"/>
    <dgm:cxn modelId="{E4609C4B-66A0-4FB3-8712-A339D4A3D560}" type="presParOf" srcId="{49A2CB76-FB41-43EB-8405-70FEEB540C71}" destId="{92FAA02B-D47D-4E9A-A1F5-263087C2FAF7}" srcOrd="0" destOrd="0" presId="urn:microsoft.com/office/officeart/2005/8/layout/orgChart1"/>
    <dgm:cxn modelId="{FF4F5246-F519-4729-944E-0DB2C73D174D}" type="presParOf" srcId="{92FAA02B-D47D-4E9A-A1F5-263087C2FAF7}" destId="{76DEE305-2D1B-40E6-8370-3D02FA23292C}" srcOrd="0" destOrd="0" presId="urn:microsoft.com/office/officeart/2005/8/layout/orgChart1"/>
    <dgm:cxn modelId="{85D7081A-C72D-417E-9694-DEE3B5C9446C}" type="presParOf" srcId="{76DEE305-2D1B-40E6-8370-3D02FA23292C}" destId="{CDDEB583-B81E-4A54-AC78-1ABD5563E158}" srcOrd="0" destOrd="0" presId="urn:microsoft.com/office/officeart/2005/8/layout/orgChart1"/>
    <dgm:cxn modelId="{1100ADF3-C370-4EF6-9370-1841D33C4A35}" type="presParOf" srcId="{76DEE305-2D1B-40E6-8370-3D02FA23292C}" destId="{F44B5B56-ECEA-4D1F-94F9-228C7E7BE865}" srcOrd="1" destOrd="0" presId="urn:microsoft.com/office/officeart/2005/8/layout/orgChart1"/>
    <dgm:cxn modelId="{64F990ED-593A-44D0-A3BD-B59A40AB5636}" type="presParOf" srcId="{92FAA02B-D47D-4E9A-A1F5-263087C2FAF7}" destId="{441EC287-F196-4E2E-A46F-C3811885B058}" srcOrd="1" destOrd="0" presId="urn:microsoft.com/office/officeart/2005/8/layout/orgChart1"/>
    <dgm:cxn modelId="{CF87A437-424D-400E-9656-2286756DD82D}" type="presParOf" srcId="{92FAA02B-D47D-4E9A-A1F5-263087C2FAF7}" destId="{8817A6DA-1E33-45D0-9597-9C43BFACE0AD}" srcOrd="2" destOrd="0" presId="urn:microsoft.com/office/officeart/2005/8/layout/orgChart1"/>
    <dgm:cxn modelId="{CBF9787F-EBD5-4AE0-92C1-8EDA708DEEF4}" type="presParOf" srcId="{49A2CB76-FB41-43EB-8405-70FEEB540C71}" destId="{EF06F3CA-1000-4089-B5EB-B8A2A99135B5}" srcOrd="1" destOrd="0" presId="urn:microsoft.com/office/officeart/2005/8/layout/orgChart1"/>
    <dgm:cxn modelId="{C6A6FFA5-D938-46C2-AD8E-18ACBEE5C220}" type="presParOf" srcId="{EF06F3CA-1000-4089-B5EB-B8A2A99135B5}" destId="{9D93BFA2-4DFE-473A-B88C-0F65B296618E}" srcOrd="0" destOrd="0" presId="urn:microsoft.com/office/officeart/2005/8/layout/orgChart1"/>
    <dgm:cxn modelId="{23FB46FE-F136-4190-BB8D-6CEB99516BBB}" type="presParOf" srcId="{9D93BFA2-4DFE-473A-B88C-0F65B296618E}" destId="{99E49EEE-33E2-4C08-A2BF-50855DE29253}" srcOrd="0" destOrd="0" presId="urn:microsoft.com/office/officeart/2005/8/layout/orgChart1"/>
    <dgm:cxn modelId="{2FF3EBE1-6E86-4E12-8C96-390758D2BD4F}" type="presParOf" srcId="{9D93BFA2-4DFE-473A-B88C-0F65B296618E}" destId="{8B0EFD24-2ECE-4D03-8EB1-C016585F4955}" srcOrd="1" destOrd="0" presId="urn:microsoft.com/office/officeart/2005/8/layout/orgChart1"/>
    <dgm:cxn modelId="{17FDCC81-31C6-46EB-9C03-B6EA9C601EA5}" type="presParOf" srcId="{EF06F3CA-1000-4089-B5EB-B8A2A99135B5}" destId="{606D4329-CA0B-4208-883F-2AC03991A466}" srcOrd="1" destOrd="0" presId="urn:microsoft.com/office/officeart/2005/8/layout/orgChart1"/>
    <dgm:cxn modelId="{977A0A45-676F-4533-90F5-A7DED287D79E}" type="presParOf" srcId="{606D4329-CA0B-4208-883F-2AC03991A466}" destId="{60A70067-569C-45C4-ACFD-C31CAF40B621}" srcOrd="0" destOrd="0" presId="urn:microsoft.com/office/officeart/2005/8/layout/orgChart1"/>
    <dgm:cxn modelId="{E87C91B9-4EC8-4B84-827A-22B584B868BB}" type="presParOf" srcId="{606D4329-CA0B-4208-883F-2AC03991A466}" destId="{DB3F2A9B-5EAA-4CB4-B50A-B41EBB9C0AAE}" srcOrd="1" destOrd="0" presId="urn:microsoft.com/office/officeart/2005/8/layout/orgChart1"/>
    <dgm:cxn modelId="{6ED643C4-9F1D-4FE5-ACC6-295732ED7701}" type="presParOf" srcId="{DB3F2A9B-5EAA-4CB4-B50A-B41EBB9C0AAE}" destId="{48A9EBD5-A418-4FE3-B3C6-6D6DA6C894AA}" srcOrd="0" destOrd="0" presId="urn:microsoft.com/office/officeart/2005/8/layout/orgChart1"/>
    <dgm:cxn modelId="{88D48A9D-B5B8-409B-9D5C-50FA1A7BB6B7}" type="presParOf" srcId="{48A9EBD5-A418-4FE3-B3C6-6D6DA6C894AA}" destId="{C0CA26E0-ECEB-4A57-8026-EC4A787B5ED7}" srcOrd="0" destOrd="0" presId="urn:microsoft.com/office/officeart/2005/8/layout/orgChart1"/>
    <dgm:cxn modelId="{36841FC3-7C82-49EF-A67C-7F609D7E0BC2}" type="presParOf" srcId="{48A9EBD5-A418-4FE3-B3C6-6D6DA6C894AA}" destId="{45DC34B1-ABF8-4970-A978-F7FE4DA6A9CC}" srcOrd="1" destOrd="0" presId="urn:microsoft.com/office/officeart/2005/8/layout/orgChart1"/>
    <dgm:cxn modelId="{B6080C63-FEF8-4389-8D04-62FD70337B8A}" type="presParOf" srcId="{DB3F2A9B-5EAA-4CB4-B50A-B41EBB9C0AAE}" destId="{DA38425C-2350-4B6F-9CCE-575F32E708E0}" srcOrd="1" destOrd="0" presId="urn:microsoft.com/office/officeart/2005/8/layout/orgChart1"/>
    <dgm:cxn modelId="{107C20A0-44E9-40A5-A526-9770A0771CAC}" type="presParOf" srcId="{DB3F2A9B-5EAA-4CB4-B50A-B41EBB9C0AAE}" destId="{9CAD8DDB-2765-4B13-9A96-F7CAB792913A}" srcOrd="2" destOrd="0" presId="urn:microsoft.com/office/officeart/2005/8/layout/orgChart1"/>
    <dgm:cxn modelId="{897F8958-2BA0-49DB-B445-1C263D3561F2}" type="presParOf" srcId="{EF06F3CA-1000-4089-B5EB-B8A2A99135B5}" destId="{B062FD7F-E6CD-4A6F-B480-3B4987142276}"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45AFB8-6FD6-4384-8B4E-ADCBAFAD4EA4}" type="doc">
      <dgm:prSet loTypeId="urn:microsoft.com/office/officeart/2005/8/layout/hProcess9" loCatId="process" qsTypeId="urn:microsoft.com/office/officeart/2005/8/quickstyle/simple2" qsCatId="simple" csTypeId="urn:microsoft.com/office/officeart/2005/8/colors/colorful1" csCatId="colorful" phldr="1"/>
      <dgm:spPr/>
    </dgm:pt>
    <dgm:pt modelId="{7B9E4EA0-A000-40BF-874C-554E9509746A}">
      <dgm:prSet phldrT="[Текст]"/>
      <dgm:spPr/>
      <dgm:t>
        <a:bodyPr/>
        <a:lstStyle/>
        <a:p>
          <a:r>
            <a:rPr lang="en-US" b="1" dirty="0">
              <a:effectLst>
                <a:outerShdw blurRad="38100" dist="38100" dir="2700000" algn="tl">
                  <a:srgbClr val="000000">
                    <a:alpha val="43137"/>
                  </a:srgbClr>
                </a:outerShdw>
              </a:effectLst>
            </a:rPr>
            <a:t>info@aifc-court.kz</a:t>
          </a:r>
        </a:p>
      </dgm:t>
    </dgm:pt>
    <dgm:pt modelId="{B70A91BB-8991-4A91-838C-94E2DC2A121C}" type="parTrans" cxnId="{B5E95BD3-858B-4B3A-B6F2-324051BD2B7F}">
      <dgm:prSet/>
      <dgm:spPr/>
      <dgm:t>
        <a:bodyPr/>
        <a:lstStyle/>
        <a:p>
          <a:endParaRPr lang="en-US" b="1">
            <a:effectLst>
              <a:outerShdw blurRad="38100" dist="38100" dir="2700000" algn="tl">
                <a:srgbClr val="000000">
                  <a:alpha val="43137"/>
                </a:srgbClr>
              </a:outerShdw>
            </a:effectLst>
          </a:endParaRPr>
        </a:p>
      </dgm:t>
    </dgm:pt>
    <dgm:pt modelId="{CA4F140D-C077-4E69-BC71-FD5D793D9570}" type="sibTrans" cxnId="{B5E95BD3-858B-4B3A-B6F2-324051BD2B7F}">
      <dgm:prSet/>
      <dgm:spPr/>
      <dgm:t>
        <a:bodyPr/>
        <a:lstStyle/>
        <a:p>
          <a:endParaRPr lang="en-US" b="1">
            <a:effectLst>
              <a:outerShdw blurRad="38100" dist="38100" dir="2700000" algn="tl">
                <a:srgbClr val="000000">
                  <a:alpha val="43137"/>
                </a:srgbClr>
              </a:outerShdw>
            </a:effectLst>
          </a:endParaRPr>
        </a:p>
      </dgm:t>
    </dgm:pt>
    <dgm:pt modelId="{D63EC06D-6169-445C-B71B-B478EA15E2CE}">
      <dgm:prSet/>
      <dgm:spPr/>
      <dgm:t>
        <a:bodyPr/>
        <a:lstStyle/>
        <a:p>
          <a:r>
            <a:rPr lang="ru-RU" b="1" dirty="0">
              <a:effectLst>
                <a:outerShdw blurRad="38100" dist="38100" dir="2700000" algn="tl">
                  <a:srgbClr val="000000">
                    <a:alpha val="43137"/>
                  </a:srgbClr>
                </a:outerShdw>
              </a:effectLst>
            </a:rPr>
            <a:t>Действующий сертификат практикующего адвоката</a:t>
          </a:r>
          <a:endParaRPr lang="en-US" b="1" dirty="0">
            <a:effectLst>
              <a:outerShdw blurRad="38100" dist="38100" dir="2700000" algn="tl">
                <a:srgbClr val="000000">
                  <a:alpha val="43137"/>
                </a:srgbClr>
              </a:outerShdw>
            </a:effectLst>
          </a:endParaRPr>
        </a:p>
      </dgm:t>
    </dgm:pt>
    <dgm:pt modelId="{FA31CEBE-9F4B-46E3-8226-DEB896ADD533}" type="parTrans" cxnId="{B03FDA07-8EE9-4ED7-B200-24615637CCA7}">
      <dgm:prSet/>
      <dgm:spPr/>
      <dgm:t>
        <a:bodyPr/>
        <a:lstStyle/>
        <a:p>
          <a:endParaRPr lang="en-US" b="1">
            <a:effectLst>
              <a:outerShdw blurRad="38100" dist="38100" dir="2700000" algn="tl">
                <a:srgbClr val="000000">
                  <a:alpha val="43137"/>
                </a:srgbClr>
              </a:outerShdw>
            </a:effectLst>
          </a:endParaRPr>
        </a:p>
      </dgm:t>
    </dgm:pt>
    <dgm:pt modelId="{19E8363E-FC81-4D7F-A0D8-1062E1B09DB3}" type="sibTrans" cxnId="{B03FDA07-8EE9-4ED7-B200-24615637CCA7}">
      <dgm:prSet/>
      <dgm:spPr/>
      <dgm:t>
        <a:bodyPr/>
        <a:lstStyle/>
        <a:p>
          <a:endParaRPr lang="en-US" b="1">
            <a:effectLst>
              <a:outerShdw blurRad="38100" dist="38100" dir="2700000" algn="tl">
                <a:srgbClr val="000000">
                  <a:alpha val="43137"/>
                </a:srgbClr>
              </a:outerShdw>
            </a:effectLst>
          </a:endParaRPr>
        </a:p>
      </dgm:t>
    </dgm:pt>
    <dgm:pt modelId="{FF1ED925-A4A6-495D-993E-8F9ECDB2420F}">
      <dgm:prSet/>
      <dgm:spPr/>
      <dgm:t>
        <a:bodyPr/>
        <a:lstStyle/>
        <a:p>
          <a:r>
            <a:rPr lang="ru-RU" b="1">
              <a:effectLst>
                <a:outerShdw blurRad="38100" dist="38100" dir="2700000" algn="tl">
                  <a:srgbClr val="000000">
                    <a:alpha val="43137"/>
                  </a:srgbClr>
                </a:outerShdw>
              </a:effectLst>
            </a:rPr>
            <a:t>Письмо-подтверждение регуляторного органа</a:t>
          </a:r>
          <a:endParaRPr lang="en-US" b="1">
            <a:effectLst>
              <a:outerShdw blurRad="38100" dist="38100" dir="2700000" algn="tl">
                <a:srgbClr val="000000">
                  <a:alpha val="43137"/>
                </a:srgbClr>
              </a:outerShdw>
            </a:effectLst>
          </a:endParaRPr>
        </a:p>
      </dgm:t>
    </dgm:pt>
    <dgm:pt modelId="{9C5F2A71-7833-471F-BF6F-7C1C228CBB02}" type="parTrans" cxnId="{B9394DAE-8965-425F-B8DE-4E854244231E}">
      <dgm:prSet/>
      <dgm:spPr/>
      <dgm:t>
        <a:bodyPr/>
        <a:lstStyle/>
        <a:p>
          <a:endParaRPr lang="en-US" b="1">
            <a:effectLst>
              <a:outerShdw blurRad="38100" dist="38100" dir="2700000" algn="tl">
                <a:srgbClr val="000000">
                  <a:alpha val="43137"/>
                </a:srgbClr>
              </a:outerShdw>
            </a:effectLst>
          </a:endParaRPr>
        </a:p>
      </dgm:t>
    </dgm:pt>
    <dgm:pt modelId="{008A53B7-8EA7-4591-8165-10DD4286AD90}" type="sibTrans" cxnId="{B9394DAE-8965-425F-B8DE-4E854244231E}">
      <dgm:prSet/>
      <dgm:spPr/>
      <dgm:t>
        <a:bodyPr/>
        <a:lstStyle/>
        <a:p>
          <a:endParaRPr lang="en-US" b="1">
            <a:effectLst>
              <a:outerShdw blurRad="38100" dist="38100" dir="2700000" algn="tl">
                <a:srgbClr val="000000">
                  <a:alpha val="43137"/>
                </a:srgbClr>
              </a:outerShdw>
            </a:effectLst>
          </a:endParaRPr>
        </a:p>
      </dgm:t>
    </dgm:pt>
    <dgm:pt modelId="{115D58FC-BD7C-4FCB-9CF4-677967865EB6}" type="pres">
      <dgm:prSet presAssocID="{1A45AFB8-6FD6-4384-8B4E-ADCBAFAD4EA4}" presName="CompostProcess" presStyleCnt="0">
        <dgm:presLayoutVars>
          <dgm:dir/>
          <dgm:resizeHandles val="exact"/>
        </dgm:presLayoutVars>
      </dgm:prSet>
      <dgm:spPr/>
    </dgm:pt>
    <dgm:pt modelId="{64776D21-12AC-4AAE-8594-D84618D82384}" type="pres">
      <dgm:prSet presAssocID="{1A45AFB8-6FD6-4384-8B4E-ADCBAFAD4EA4}" presName="arrow" presStyleLbl="bgShp" presStyleIdx="0" presStyleCnt="1"/>
      <dgm:spPr/>
    </dgm:pt>
    <dgm:pt modelId="{EE68EA38-5BE6-4787-8F2F-9834D78AA9DD}" type="pres">
      <dgm:prSet presAssocID="{1A45AFB8-6FD6-4384-8B4E-ADCBAFAD4EA4}" presName="linearProcess" presStyleCnt="0"/>
      <dgm:spPr/>
    </dgm:pt>
    <dgm:pt modelId="{497CB0F4-0143-40A9-9727-A9732B40BF23}" type="pres">
      <dgm:prSet presAssocID="{D63EC06D-6169-445C-B71B-B478EA15E2CE}" presName="textNode" presStyleLbl="node1" presStyleIdx="0" presStyleCnt="3">
        <dgm:presLayoutVars>
          <dgm:bulletEnabled val="1"/>
        </dgm:presLayoutVars>
      </dgm:prSet>
      <dgm:spPr/>
    </dgm:pt>
    <dgm:pt modelId="{2A807AEE-38C1-4B17-BDDB-F3D23CD7EF73}" type="pres">
      <dgm:prSet presAssocID="{19E8363E-FC81-4D7F-A0D8-1062E1B09DB3}" presName="sibTrans" presStyleCnt="0"/>
      <dgm:spPr/>
    </dgm:pt>
    <dgm:pt modelId="{0B952723-D680-4CC9-9218-07941111F331}" type="pres">
      <dgm:prSet presAssocID="{FF1ED925-A4A6-495D-993E-8F9ECDB2420F}" presName="textNode" presStyleLbl="node1" presStyleIdx="1" presStyleCnt="3">
        <dgm:presLayoutVars>
          <dgm:bulletEnabled val="1"/>
        </dgm:presLayoutVars>
      </dgm:prSet>
      <dgm:spPr/>
    </dgm:pt>
    <dgm:pt modelId="{3B506AB1-F06D-4FD8-96BB-13B2C6FFF2AB}" type="pres">
      <dgm:prSet presAssocID="{008A53B7-8EA7-4591-8165-10DD4286AD90}" presName="sibTrans" presStyleCnt="0"/>
      <dgm:spPr/>
    </dgm:pt>
    <dgm:pt modelId="{C619F69A-A9A7-4681-A8F8-370F62B0B88E}" type="pres">
      <dgm:prSet presAssocID="{7B9E4EA0-A000-40BF-874C-554E9509746A}" presName="textNode" presStyleLbl="node1" presStyleIdx="2" presStyleCnt="3">
        <dgm:presLayoutVars>
          <dgm:bulletEnabled val="1"/>
        </dgm:presLayoutVars>
      </dgm:prSet>
      <dgm:spPr/>
    </dgm:pt>
  </dgm:ptLst>
  <dgm:cxnLst>
    <dgm:cxn modelId="{B03FDA07-8EE9-4ED7-B200-24615637CCA7}" srcId="{1A45AFB8-6FD6-4384-8B4E-ADCBAFAD4EA4}" destId="{D63EC06D-6169-445C-B71B-B478EA15E2CE}" srcOrd="0" destOrd="0" parTransId="{FA31CEBE-9F4B-46E3-8226-DEB896ADD533}" sibTransId="{19E8363E-FC81-4D7F-A0D8-1062E1B09DB3}"/>
    <dgm:cxn modelId="{2D353713-01C3-4F52-8037-DABBBC1E4CB0}" type="presOf" srcId="{D63EC06D-6169-445C-B71B-B478EA15E2CE}" destId="{497CB0F4-0143-40A9-9727-A9732B40BF23}" srcOrd="0" destOrd="0" presId="urn:microsoft.com/office/officeart/2005/8/layout/hProcess9"/>
    <dgm:cxn modelId="{88ECCF3F-8BB3-41EE-A1B2-CD114DF247BD}" type="presOf" srcId="{1A45AFB8-6FD6-4384-8B4E-ADCBAFAD4EA4}" destId="{115D58FC-BD7C-4FCB-9CF4-677967865EB6}" srcOrd="0" destOrd="0" presId="urn:microsoft.com/office/officeart/2005/8/layout/hProcess9"/>
    <dgm:cxn modelId="{B6B2C46C-906B-458B-8D77-DD48C6AD42E3}" type="presOf" srcId="{FF1ED925-A4A6-495D-993E-8F9ECDB2420F}" destId="{0B952723-D680-4CC9-9218-07941111F331}" srcOrd="0" destOrd="0" presId="urn:microsoft.com/office/officeart/2005/8/layout/hProcess9"/>
    <dgm:cxn modelId="{B9394DAE-8965-425F-B8DE-4E854244231E}" srcId="{1A45AFB8-6FD6-4384-8B4E-ADCBAFAD4EA4}" destId="{FF1ED925-A4A6-495D-993E-8F9ECDB2420F}" srcOrd="1" destOrd="0" parTransId="{9C5F2A71-7833-471F-BF6F-7C1C228CBB02}" sibTransId="{008A53B7-8EA7-4591-8165-10DD4286AD90}"/>
    <dgm:cxn modelId="{B5E95BD3-858B-4B3A-B6F2-324051BD2B7F}" srcId="{1A45AFB8-6FD6-4384-8B4E-ADCBAFAD4EA4}" destId="{7B9E4EA0-A000-40BF-874C-554E9509746A}" srcOrd="2" destOrd="0" parTransId="{B70A91BB-8991-4A91-838C-94E2DC2A121C}" sibTransId="{CA4F140D-C077-4E69-BC71-FD5D793D9570}"/>
    <dgm:cxn modelId="{3D07E0F4-25D5-44CA-8C5B-C58B3BE9C22A}" type="presOf" srcId="{7B9E4EA0-A000-40BF-874C-554E9509746A}" destId="{C619F69A-A9A7-4681-A8F8-370F62B0B88E}" srcOrd="0" destOrd="0" presId="urn:microsoft.com/office/officeart/2005/8/layout/hProcess9"/>
    <dgm:cxn modelId="{BA19FD8B-0D23-42A0-A8C8-A937F38A362C}" type="presParOf" srcId="{115D58FC-BD7C-4FCB-9CF4-677967865EB6}" destId="{64776D21-12AC-4AAE-8594-D84618D82384}" srcOrd="0" destOrd="0" presId="urn:microsoft.com/office/officeart/2005/8/layout/hProcess9"/>
    <dgm:cxn modelId="{4B0DF1B2-A175-4CE4-8AD6-B1864C987B76}" type="presParOf" srcId="{115D58FC-BD7C-4FCB-9CF4-677967865EB6}" destId="{EE68EA38-5BE6-4787-8F2F-9834D78AA9DD}" srcOrd="1" destOrd="0" presId="urn:microsoft.com/office/officeart/2005/8/layout/hProcess9"/>
    <dgm:cxn modelId="{E6A81CE1-FD0E-4A6C-9343-7C4B850FECAA}" type="presParOf" srcId="{EE68EA38-5BE6-4787-8F2F-9834D78AA9DD}" destId="{497CB0F4-0143-40A9-9727-A9732B40BF23}" srcOrd="0" destOrd="0" presId="urn:microsoft.com/office/officeart/2005/8/layout/hProcess9"/>
    <dgm:cxn modelId="{6E644EBC-2446-446F-9118-1455D3685CAD}" type="presParOf" srcId="{EE68EA38-5BE6-4787-8F2F-9834D78AA9DD}" destId="{2A807AEE-38C1-4B17-BDDB-F3D23CD7EF73}" srcOrd="1" destOrd="0" presId="urn:microsoft.com/office/officeart/2005/8/layout/hProcess9"/>
    <dgm:cxn modelId="{E7BB544F-F87A-4D6D-9DB4-E2633BF18E66}" type="presParOf" srcId="{EE68EA38-5BE6-4787-8F2F-9834D78AA9DD}" destId="{0B952723-D680-4CC9-9218-07941111F331}" srcOrd="2" destOrd="0" presId="urn:microsoft.com/office/officeart/2005/8/layout/hProcess9"/>
    <dgm:cxn modelId="{CB4C027F-B4C6-4FC8-BE43-25B50F865B89}" type="presParOf" srcId="{EE68EA38-5BE6-4787-8F2F-9834D78AA9DD}" destId="{3B506AB1-F06D-4FD8-96BB-13B2C6FFF2AB}" srcOrd="3" destOrd="0" presId="urn:microsoft.com/office/officeart/2005/8/layout/hProcess9"/>
    <dgm:cxn modelId="{DEB9E9AF-8EB7-4FDF-9303-E0631F9C7063}" type="presParOf" srcId="{EE68EA38-5BE6-4787-8F2F-9834D78AA9DD}" destId="{C619F69A-A9A7-4681-A8F8-370F62B0B88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45AFB8-6FD6-4384-8B4E-ADCBAFAD4EA4}" type="doc">
      <dgm:prSet loTypeId="urn:microsoft.com/office/officeart/2005/8/layout/hProcess9" loCatId="process" qsTypeId="urn:microsoft.com/office/officeart/2005/8/quickstyle/simple2" qsCatId="simple" csTypeId="urn:microsoft.com/office/officeart/2005/8/colors/colorful1" csCatId="colorful" phldr="1"/>
      <dgm:spPr/>
    </dgm:pt>
    <dgm:pt modelId="{D63EC06D-6169-445C-B71B-B478EA15E2CE}">
      <dgm:prSet/>
      <dgm:spPr/>
      <dgm:t>
        <a:bodyPr/>
        <a:lstStyle/>
        <a:p>
          <a:r>
            <a:rPr lang="ru-RU" b="1" dirty="0">
              <a:effectLst>
                <a:outerShdw blurRad="38100" dist="38100" dir="2700000" algn="tl">
                  <a:srgbClr val="000000">
                    <a:alpha val="43137"/>
                  </a:srgbClr>
                </a:outerShdw>
              </a:effectLst>
            </a:rPr>
            <a:t>Диплом бакалавра права</a:t>
          </a:r>
          <a:endParaRPr lang="en-US" b="1" dirty="0">
            <a:effectLst>
              <a:outerShdw blurRad="38100" dist="38100" dir="2700000" algn="tl">
                <a:srgbClr val="000000">
                  <a:alpha val="43137"/>
                </a:srgbClr>
              </a:outerShdw>
            </a:effectLst>
          </a:endParaRPr>
        </a:p>
      </dgm:t>
    </dgm:pt>
    <dgm:pt modelId="{FA31CEBE-9F4B-46E3-8226-DEB896ADD533}" type="parTrans" cxnId="{B03FDA07-8EE9-4ED7-B200-24615637CCA7}">
      <dgm:prSet/>
      <dgm:spPr/>
      <dgm:t>
        <a:bodyPr/>
        <a:lstStyle/>
        <a:p>
          <a:endParaRPr lang="en-US" b="1">
            <a:effectLst>
              <a:outerShdw blurRad="38100" dist="38100" dir="2700000" algn="tl">
                <a:srgbClr val="000000">
                  <a:alpha val="43137"/>
                </a:srgbClr>
              </a:outerShdw>
            </a:effectLst>
          </a:endParaRPr>
        </a:p>
      </dgm:t>
    </dgm:pt>
    <dgm:pt modelId="{19E8363E-FC81-4D7F-A0D8-1062E1B09DB3}" type="sibTrans" cxnId="{B03FDA07-8EE9-4ED7-B200-24615637CCA7}">
      <dgm:prSet/>
      <dgm:spPr/>
      <dgm:t>
        <a:bodyPr/>
        <a:lstStyle/>
        <a:p>
          <a:endParaRPr lang="en-US" b="1">
            <a:effectLst>
              <a:outerShdw blurRad="38100" dist="38100" dir="2700000" algn="tl">
                <a:srgbClr val="000000">
                  <a:alpha val="43137"/>
                </a:srgbClr>
              </a:outerShdw>
            </a:effectLst>
          </a:endParaRPr>
        </a:p>
      </dgm:t>
    </dgm:pt>
    <dgm:pt modelId="{FF1ED925-A4A6-495D-993E-8F9ECDB2420F}">
      <dgm:prSet/>
      <dgm:spPr/>
      <dgm:t>
        <a:bodyPr/>
        <a:lstStyle/>
        <a:p>
          <a:r>
            <a:rPr lang="ru-RU" b="1" dirty="0">
              <a:effectLst>
                <a:outerShdw blurRad="38100" dist="38100" dir="2700000" algn="tl">
                  <a:srgbClr val="000000">
                    <a:alpha val="43137"/>
                  </a:srgbClr>
                </a:outerShdw>
              </a:effectLst>
            </a:rPr>
            <a:t>Рекомендательное письмо от судьи любого суда</a:t>
          </a:r>
          <a:endParaRPr lang="en-US" b="1" dirty="0">
            <a:effectLst>
              <a:outerShdw blurRad="38100" dist="38100" dir="2700000" algn="tl">
                <a:srgbClr val="000000">
                  <a:alpha val="43137"/>
                </a:srgbClr>
              </a:outerShdw>
            </a:effectLst>
          </a:endParaRPr>
        </a:p>
      </dgm:t>
    </dgm:pt>
    <dgm:pt modelId="{9C5F2A71-7833-471F-BF6F-7C1C228CBB02}" type="parTrans" cxnId="{B9394DAE-8965-425F-B8DE-4E854244231E}">
      <dgm:prSet/>
      <dgm:spPr/>
      <dgm:t>
        <a:bodyPr/>
        <a:lstStyle/>
        <a:p>
          <a:endParaRPr lang="en-US" b="1">
            <a:effectLst>
              <a:outerShdw blurRad="38100" dist="38100" dir="2700000" algn="tl">
                <a:srgbClr val="000000">
                  <a:alpha val="43137"/>
                </a:srgbClr>
              </a:outerShdw>
            </a:effectLst>
          </a:endParaRPr>
        </a:p>
      </dgm:t>
    </dgm:pt>
    <dgm:pt modelId="{008A53B7-8EA7-4591-8165-10DD4286AD90}" type="sibTrans" cxnId="{B9394DAE-8965-425F-B8DE-4E854244231E}">
      <dgm:prSet/>
      <dgm:spPr/>
      <dgm:t>
        <a:bodyPr/>
        <a:lstStyle/>
        <a:p>
          <a:endParaRPr lang="en-US" b="1">
            <a:effectLst>
              <a:outerShdw blurRad="38100" dist="38100" dir="2700000" algn="tl">
                <a:srgbClr val="000000">
                  <a:alpha val="43137"/>
                </a:srgbClr>
              </a:outerShdw>
            </a:effectLst>
          </a:endParaRPr>
        </a:p>
      </dgm:t>
    </dgm:pt>
    <dgm:pt modelId="{E1C828E3-8920-4787-B66C-09EF01832FAA}">
      <dgm:prSet/>
      <dgm:spPr/>
      <dgm:t>
        <a:bodyPr/>
        <a:lstStyle/>
        <a:p>
          <a:r>
            <a:rPr lang="en-US" b="1" dirty="0">
              <a:effectLst>
                <a:outerShdw blurRad="38100" dist="38100" dir="2700000" algn="tl">
                  <a:srgbClr val="000000">
                    <a:alpha val="43137"/>
                  </a:srgbClr>
                </a:outerShdw>
              </a:effectLst>
            </a:rPr>
            <a:t>info@aifc-court.kz</a:t>
          </a:r>
        </a:p>
      </dgm:t>
    </dgm:pt>
    <dgm:pt modelId="{180162C0-32B7-4A7B-99F8-0622EBB904E3}" type="parTrans" cxnId="{2ADF1DA3-3059-4D69-8C2B-F536DD056A22}">
      <dgm:prSet/>
      <dgm:spPr/>
      <dgm:t>
        <a:bodyPr/>
        <a:lstStyle/>
        <a:p>
          <a:endParaRPr lang="en-US" b="1">
            <a:effectLst>
              <a:outerShdw blurRad="38100" dist="38100" dir="2700000" algn="tl">
                <a:srgbClr val="000000">
                  <a:alpha val="43137"/>
                </a:srgbClr>
              </a:outerShdw>
            </a:effectLst>
          </a:endParaRPr>
        </a:p>
      </dgm:t>
    </dgm:pt>
    <dgm:pt modelId="{71F7F86F-4B5E-437B-B6AF-977DD52564E2}" type="sibTrans" cxnId="{2ADF1DA3-3059-4D69-8C2B-F536DD056A22}">
      <dgm:prSet/>
      <dgm:spPr/>
      <dgm:t>
        <a:bodyPr/>
        <a:lstStyle/>
        <a:p>
          <a:endParaRPr lang="en-US" b="1">
            <a:effectLst>
              <a:outerShdw blurRad="38100" dist="38100" dir="2700000" algn="tl">
                <a:srgbClr val="000000">
                  <a:alpha val="43137"/>
                </a:srgbClr>
              </a:outerShdw>
            </a:effectLst>
          </a:endParaRPr>
        </a:p>
      </dgm:t>
    </dgm:pt>
    <dgm:pt modelId="{115D58FC-BD7C-4FCB-9CF4-677967865EB6}" type="pres">
      <dgm:prSet presAssocID="{1A45AFB8-6FD6-4384-8B4E-ADCBAFAD4EA4}" presName="CompostProcess" presStyleCnt="0">
        <dgm:presLayoutVars>
          <dgm:dir/>
          <dgm:resizeHandles val="exact"/>
        </dgm:presLayoutVars>
      </dgm:prSet>
      <dgm:spPr/>
    </dgm:pt>
    <dgm:pt modelId="{64776D21-12AC-4AAE-8594-D84618D82384}" type="pres">
      <dgm:prSet presAssocID="{1A45AFB8-6FD6-4384-8B4E-ADCBAFAD4EA4}" presName="arrow" presStyleLbl="bgShp" presStyleIdx="0" presStyleCnt="1" custLinFactNeighborX="15529" custLinFactNeighborY="3708"/>
      <dgm:spPr>
        <a:xfrm>
          <a:off x="882396" y="0"/>
          <a:ext cx="5000244" cy="3242733"/>
        </a:xfrm>
        <a:prstGeom prst="rightArrow">
          <a:avLst/>
        </a:prstGeom>
      </dgm:spPr>
    </dgm:pt>
    <dgm:pt modelId="{EE68EA38-5BE6-4787-8F2F-9834D78AA9DD}" type="pres">
      <dgm:prSet presAssocID="{1A45AFB8-6FD6-4384-8B4E-ADCBAFAD4EA4}" presName="linearProcess" presStyleCnt="0"/>
      <dgm:spPr/>
    </dgm:pt>
    <dgm:pt modelId="{497CB0F4-0143-40A9-9727-A9732B40BF23}" type="pres">
      <dgm:prSet presAssocID="{D63EC06D-6169-445C-B71B-B478EA15E2CE}" presName="textNode" presStyleLbl="node1" presStyleIdx="0" presStyleCnt="3">
        <dgm:presLayoutVars>
          <dgm:bulletEnabled val="1"/>
        </dgm:presLayoutVars>
      </dgm:prSet>
      <dgm:spPr/>
    </dgm:pt>
    <dgm:pt modelId="{2A807AEE-38C1-4B17-BDDB-F3D23CD7EF73}" type="pres">
      <dgm:prSet presAssocID="{19E8363E-FC81-4D7F-A0D8-1062E1B09DB3}" presName="sibTrans" presStyleCnt="0"/>
      <dgm:spPr/>
    </dgm:pt>
    <dgm:pt modelId="{0B952723-D680-4CC9-9218-07941111F331}" type="pres">
      <dgm:prSet presAssocID="{FF1ED925-A4A6-495D-993E-8F9ECDB2420F}" presName="textNode" presStyleLbl="node1" presStyleIdx="1" presStyleCnt="3">
        <dgm:presLayoutVars>
          <dgm:bulletEnabled val="1"/>
        </dgm:presLayoutVars>
      </dgm:prSet>
      <dgm:spPr/>
    </dgm:pt>
    <dgm:pt modelId="{64313C26-39F5-4CDB-9445-C8BD543B5E6B}" type="pres">
      <dgm:prSet presAssocID="{008A53B7-8EA7-4591-8165-10DD4286AD90}" presName="sibTrans" presStyleCnt="0"/>
      <dgm:spPr/>
    </dgm:pt>
    <dgm:pt modelId="{88E8E4EB-0FCE-4697-A3D0-D7691A9A51B3}" type="pres">
      <dgm:prSet presAssocID="{E1C828E3-8920-4787-B66C-09EF01832FAA}" presName="textNode" presStyleLbl="node1" presStyleIdx="2" presStyleCnt="3">
        <dgm:presLayoutVars>
          <dgm:bulletEnabled val="1"/>
        </dgm:presLayoutVars>
      </dgm:prSet>
      <dgm:spPr/>
    </dgm:pt>
  </dgm:ptLst>
  <dgm:cxnLst>
    <dgm:cxn modelId="{B03FDA07-8EE9-4ED7-B200-24615637CCA7}" srcId="{1A45AFB8-6FD6-4384-8B4E-ADCBAFAD4EA4}" destId="{D63EC06D-6169-445C-B71B-B478EA15E2CE}" srcOrd="0" destOrd="0" parTransId="{FA31CEBE-9F4B-46E3-8226-DEB896ADD533}" sibTransId="{19E8363E-FC81-4D7F-A0D8-1062E1B09DB3}"/>
    <dgm:cxn modelId="{2D353713-01C3-4F52-8037-DABBBC1E4CB0}" type="presOf" srcId="{D63EC06D-6169-445C-B71B-B478EA15E2CE}" destId="{497CB0F4-0143-40A9-9727-A9732B40BF23}" srcOrd="0" destOrd="0" presId="urn:microsoft.com/office/officeart/2005/8/layout/hProcess9"/>
    <dgm:cxn modelId="{88ECCF3F-8BB3-41EE-A1B2-CD114DF247BD}" type="presOf" srcId="{1A45AFB8-6FD6-4384-8B4E-ADCBAFAD4EA4}" destId="{115D58FC-BD7C-4FCB-9CF4-677967865EB6}" srcOrd="0" destOrd="0" presId="urn:microsoft.com/office/officeart/2005/8/layout/hProcess9"/>
    <dgm:cxn modelId="{B6B2C46C-906B-458B-8D77-DD48C6AD42E3}" type="presOf" srcId="{FF1ED925-A4A6-495D-993E-8F9ECDB2420F}" destId="{0B952723-D680-4CC9-9218-07941111F331}" srcOrd="0" destOrd="0" presId="urn:microsoft.com/office/officeart/2005/8/layout/hProcess9"/>
    <dgm:cxn modelId="{65A06C97-02A4-437F-8DB0-25D1A0753CC0}" type="presOf" srcId="{E1C828E3-8920-4787-B66C-09EF01832FAA}" destId="{88E8E4EB-0FCE-4697-A3D0-D7691A9A51B3}" srcOrd="0" destOrd="0" presId="urn:microsoft.com/office/officeart/2005/8/layout/hProcess9"/>
    <dgm:cxn modelId="{2ADF1DA3-3059-4D69-8C2B-F536DD056A22}" srcId="{1A45AFB8-6FD6-4384-8B4E-ADCBAFAD4EA4}" destId="{E1C828E3-8920-4787-B66C-09EF01832FAA}" srcOrd="2" destOrd="0" parTransId="{180162C0-32B7-4A7B-99F8-0622EBB904E3}" sibTransId="{71F7F86F-4B5E-437B-B6AF-977DD52564E2}"/>
    <dgm:cxn modelId="{B9394DAE-8965-425F-B8DE-4E854244231E}" srcId="{1A45AFB8-6FD6-4384-8B4E-ADCBAFAD4EA4}" destId="{FF1ED925-A4A6-495D-993E-8F9ECDB2420F}" srcOrd="1" destOrd="0" parTransId="{9C5F2A71-7833-471F-BF6F-7C1C228CBB02}" sibTransId="{008A53B7-8EA7-4591-8165-10DD4286AD90}"/>
    <dgm:cxn modelId="{BA19FD8B-0D23-42A0-A8C8-A937F38A362C}" type="presParOf" srcId="{115D58FC-BD7C-4FCB-9CF4-677967865EB6}" destId="{64776D21-12AC-4AAE-8594-D84618D82384}" srcOrd="0" destOrd="0" presId="urn:microsoft.com/office/officeart/2005/8/layout/hProcess9"/>
    <dgm:cxn modelId="{4B0DF1B2-A175-4CE4-8AD6-B1864C987B76}" type="presParOf" srcId="{115D58FC-BD7C-4FCB-9CF4-677967865EB6}" destId="{EE68EA38-5BE6-4787-8F2F-9834D78AA9DD}" srcOrd="1" destOrd="0" presId="urn:microsoft.com/office/officeart/2005/8/layout/hProcess9"/>
    <dgm:cxn modelId="{E6A81CE1-FD0E-4A6C-9343-7C4B850FECAA}" type="presParOf" srcId="{EE68EA38-5BE6-4787-8F2F-9834D78AA9DD}" destId="{497CB0F4-0143-40A9-9727-A9732B40BF23}" srcOrd="0" destOrd="0" presId="urn:microsoft.com/office/officeart/2005/8/layout/hProcess9"/>
    <dgm:cxn modelId="{6E644EBC-2446-446F-9118-1455D3685CAD}" type="presParOf" srcId="{EE68EA38-5BE6-4787-8F2F-9834D78AA9DD}" destId="{2A807AEE-38C1-4B17-BDDB-F3D23CD7EF73}" srcOrd="1" destOrd="0" presId="urn:microsoft.com/office/officeart/2005/8/layout/hProcess9"/>
    <dgm:cxn modelId="{E7BB544F-F87A-4D6D-9DB4-E2633BF18E66}" type="presParOf" srcId="{EE68EA38-5BE6-4787-8F2F-9834D78AA9DD}" destId="{0B952723-D680-4CC9-9218-07941111F331}" srcOrd="2" destOrd="0" presId="urn:microsoft.com/office/officeart/2005/8/layout/hProcess9"/>
    <dgm:cxn modelId="{A1099B88-0737-4BAE-8E20-CB7534DE3439}" type="presParOf" srcId="{EE68EA38-5BE6-4787-8F2F-9834D78AA9DD}" destId="{64313C26-39F5-4CDB-9445-C8BD543B5E6B}" srcOrd="3" destOrd="0" presId="urn:microsoft.com/office/officeart/2005/8/layout/hProcess9"/>
    <dgm:cxn modelId="{7E9E68F7-A9D9-43C0-86C5-83F3EFCCD68F}" type="presParOf" srcId="{EE68EA38-5BE6-4787-8F2F-9834D78AA9DD}" destId="{88E8E4EB-0FCE-4697-A3D0-D7691A9A51B3}"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70067-569C-45C4-ACFD-C31CAF40B621}">
      <dsp:nvSpPr>
        <dsp:cNvPr id="0" name=""/>
        <dsp:cNvSpPr/>
      </dsp:nvSpPr>
      <dsp:spPr>
        <a:xfrm>
          <a:off x="1897766" y="2083660"/>
          <a:ext cx="91440" cy="815394"/>
        </a:xfrm>
        <a:custGeom>
          <a:avLst/>
          <a:gdLst/>
          <a:ahLst/>
          <a:cxnLst/>
          <a:rect l="0" t="0" r="0" b="0"/>
          <a:pathLst>
            <a:path>
              <a:moveTo>
                <a:pt x="45720" y="0"/>
              </a:moveTo>
              <a:lnTo>
                <a:pt x="45720" y="815394"/>
              </a:lnTo>
            </a:path>
          </a:pathLst>
        </a:custGeom>
        <a:noFill/>
        <a:ln w="17145"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DDEB583-B81E-4A54-AC78-1ABD5563E158}">
      <dsp:nvSpPr>
        <dsp:cNvPr id="0" name=""/>
        <dsp:cNvSpPr/>
      </dsp:nvSpPr>
      <dsp:spPr>
        <a:xfrm>
          <a:off x="4700297" y="142243"/>
          <a:ext cx="3882832" cy="1941416"/>
        </a:xfrm>
        <a:prstGeom prst="rect">
          <a:avLst/>
        </a:prstGeom>
        <a:solidFill>
          <a:schemeClr val="accent2">
            <a:hueOff val="0"/>
            <a:satOff val="0"/>
            <a:lumOff val="0"/>
            <a:alphaOff val="0"/>
          </a:schemeClr>
        </a:solidFill>
        <a:ln>
          <a:noFill/>
        </a:ln>
        <a:effectLst>
          <a:outerShdw blurRad="50800" dist="381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u-RU" sz="2400" b="1" kern="1200" dirty="0">
              <a:effectLst>
                <a:outerShdw blurRad="38100" dist="38100" dir="2700000" algn="tl">
                  <a:srgbClr val="000000">
                    <a:alpha val="43137"/>
                  </a:srgbClr>
                </a:outerShdw>
              </a:effectLst>
            </a:rPr>
            <a:t>Апелляционный суд</a:t>
          </a:r>
          <a:endParaRPr lang="en-US" sz="2400" b="1" kern="1200" dirty="0">
            <a:effectLst>
              <a:outerShdw blurRad="38100" dist="38100" dir="2700000" algn="tl">
                <a:srgbClr val="000000">
                  <a:alpha val="43137"/>
                </a:srgbClr>
              </a:outerShdw>
            </a:effectLst>
          </a:endParaRPr>
        </a:p>
      </dsp:txBody>
      <dsp:txXfrm>
        <a:off x="4700297" y="142243"/>
        <a:ext cx="3882832" cy="1941416"/>
      </dsp:txXfrm>
    </dsp:sp>
    <dsp:sp modelId="{99E49EEE-33E2-4C08-A2BF-50855DE29253}">
      <dsp:nvSpPr>
        <dsp:cNvPr id="0" name=""/>
        <dsp:cNvSpPr/>
      </dsp:nvSpPr>
      <dsp:spPr>
        <a:xfrm>
          <a:off x="2069" y="142243"/>
          <a:ext cx="3882832" cy="1941416"/>
        </a:xfrm>
        <a:prstGeom prst="rect">
          <a:avLst/>
        </a:prstGeom>
        <a:solidFill>
          <a:schemeClr val="accent2">
            <a:hueOff val="0"/>
            <a:satOff val="0"/>
            <a:lumOff val="0"/>
            <a:alphaOff val="0"/>
          </a:schemeClr>
        </a:solidFill>
        <a:ln>
          <a:noFill/>
        </a:ln>
        <a:effectLst>
          <a:outerShdw blurRad="50800" dist="38100" dir="27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u-RU" sz="2400" b="1" kern="1200" dirty="0">
              <a:effectLst>
                <a:outerShdw blurRad="38100" dist="38100" dir="2700000" algn="tl">
                  <a:srgbClr val="000000">
                    <a:alpha val="43137"/>
                  </a:srgbClr>
                </a:outerShdw>
              </a:effectLst>
            </a:rPr>
            <a:t>Суд первой инстанции</a:t>
          </a:r>
          <a:endParaRPr lang="en-US" sz="2400" b="1" kern="1200" dirty="0">
            <a:effectLst>
              <a:outerShdw blurRad="38100" dist="38100" dir="2700000" algn="tl">
                <a:srgbClr val="000000">
                  <a:alpha val="43137"/>
                </a:srgbClr>
              </a:outerShdw>
            </a:effectLst>
          </a:endParaRPr>
        </a:p>
      </dsp:txBody>
      <dsp:txXfrm>
        <a:off x="2069" y="142243"/>
        <a:ext cx="3882832" cy="1941416"/>
      </dsp:txXfrm>
    </dsp:sp>
    <dsp:sp modelId="{C0CA26E0-ECEB-4A57-8026-EC4A787B5ED7}">
      <dsp:nvSpPr>
        <dsp:cNvPr id="0" name=""/>
        <dsp:cNvSpPr/>
      </dsp:nvSpPr>
      <dsp:spPr>
        <a:xfrm>
          <a:off x="615460" y="2899055"/>
          <a:ext cx="2656051" cy="1266541"/>
        </a:xfrm>
        <a:prstGeom prst="rect">
          <a:avLst/>
        </a:prstGeom>
        <a:solidFill>
          <a:schemeClr val="accent4">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u-RU" sz="2400" b="1" kern="1200" dirty="0">
              <a:effectLst>
                <a:outerShdw blurRad="38100" dist="38100" dir="2700000" algn="tl">
                  <a:srgbClr val="000000">
                    <a:alpha val="43137"/>
                  </a:srgbClr>
                </a:outerShdw>
              </a:effectLst>
            </a:rPr>
            <a:t>Суд мелких тяжб</a:t>
          </a:r>
          <a:endParaRPr lang="en-US" sz="2400" b="1" kern="1200" dirty="0">
            <a:effectLst>
              <a:outerShdw blurRad="38100" dist="38100" dir="2700000" algn="tl">
                <a:srgbClr val="000000">
                  <a:alpha val="43137"/>
                </a:srgbClr>
              </a:outerShdw>
            </a:effectLst>
          </a:endParaRPr>
        </a:p>
      </dsp:txBody>
      <dsp:txXfrm>
        <a:off x="615460" y="2899055"/>
        <a:ext cx="2656051" cy="12665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76D21-12AC-4AAE-8594-D84618D82384}">
      <dsp:nvSpPr>
        <dsp:cNvPr id="0" name=""/>
        <dsp:cNvSpPr/>
      </dsp:nvSpPr>
      <dsp:spPr>
        <a:xfrm>
          <a:off x="506729" y="0"/>
          <a:ext cx="5742940" cy="27940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7CB0F4-0143-40A9-9727-A9732B40BF23}">
      <dsp:nvSpPr>
        <dsp:cNvPr id="0" name=""/>
        <dsp:cNvSpPr/>
      </dsp:nvSpPr>
      <dsp:spPr>
        <a:xfrm>
          <a:off x="228952" y="838199"/>
          <a:ext cx="2026920" cy="1117600"/>
        </a:xfrm>
        <a:prstGeom prst="roundRect">
          <a:avLst/>
        </a:prstGeom>
        <a:solidFill>
          <a:schemeClr val="accent2">
            <a:hueOff val="0"/>
            <a:satOff val="0"/>
            <a:lumOff val="0"/>
            <a:alphaOff val="0"/>
          </a:schemeClr>
        </a:solidFill>
        <a:ln w="58420" cap="flat" cmpd="thickThin"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effectLst>
                <a:outerShdw blurRad="38100" dist="38100" dir="2700000" algn="tl">
                  <a:srgbClr val="000000">
                    <a:alpha val="43137"/>
                  </a:srgbClr>
                </a:outerShdw>
              </a:effectLst>
            </a:rPr>
            <a:t>Действующий сертификат практикующего адвоката</a:t>
          </a:r>
          <a:endParaRPr lang="en-US" sz="1500" b="1" kern="1200" dirty="0">
            <a:effectLst>
              <a:outerShdw blurRad="38100" dist="38100" dir="2700000" algn="tl">
                <a:srgbClr val="000000">
                  <a:alpha val="43137"/>
                </a:srgbClr>
              </a:outerShdw>
            </a:effectLst>
          </a:endParaRPr>
        </a:p>
      </dsp:txBody>
      <dsp:txXfrm>
        <a:off x="283509" y="892756"/>
        <a:ext cx="1917806" cy="1008486"/>
      </dsp:txXfrm>
    </dsp:sp>
    <dsp:sp modelId="{0B952723-D680-4CC9-9218-07941111F331}">
      <dsp:nvSpPr>
        <dsp:cNvPr id="0" name=""/>
        <dsp:cNvSpPr/>
      </dsp:nvSpPr>
      <dsp:spPr>
        <a:xfrm>
          <a:off x="2364740" y="838199"/>
          <a:ext cx="2026920" cy="1117600"/>
        </a:xfrm>
        <a:prstGeom prst="roundRect">
          <a:avLst/>
        </a:prstGeom>
        <a:solidFill>
          <a:schemeClr val="accent3">
            <a:hueOff val="0"/>
            <a:satOff val="0"/>
            <a:lumOff val="0"/>
            <a:alphaOff val="0"/>
          </a:schemeClr>
        </a:solidFill>
        <a:ln w="58420" cap="flat" cmpd="thickThin"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a:effectLst>
                <a:outerShdw blurRad="38100" dist="38100" dir="2700000" algn="tl">
                  <a:srgbClr val="000000">
                    <a:alpha val="43137"/>
                  </a:srgbClr>
                </a:outerShdw>
              </a:effectLst>
            </a:rPr>
            <a:t>Письмо-подтверждение регуляторного органа</a:t>
          </a:r>
          <a:endParaRPr lang="en-US" sz="1500" b="1" kern="1200">
            <a:effectLst>
              <a:outerShdw blurRad="38100" dist="38100" dir="2700000" algn="tl">
                <a:srgbClr val="000000">
                  <a:alpha val="43137"/>
                </a:srgbClr>
              </a:outerShdw>
            </a:effectLst>
          </a:endParaRPr>
        </a:p>
      </dsp:txBody>
      <dsp:txXfrm>
        <a:off x="2419297" y="892756"/>
        <a:ext cx="1917806" cy="1008486"/>
      </dsp:txXfrm>
    </dsp:sp>
    <dsp:sp modelId="{C619F69A-A9A7-4681-A8F8-370F62B0B88E}">
      <dsp:nvSpPr>
        <dsp:cNvPr id="0" name=""/>
        <dsp:cNvSpPr/>
      </dsp:nvSpPr>
      <dsp:spPr>
        <a:xfrm>
          <a:off x="4500527" y="838199"/>
          <a:ext cx="2026920" cy="1117600"/>
        </a:xfrm>
        <a:prstGeom prst="roundRect">
          <a:avLst/>
        </a:prstGeom>
        <a:solidFill>
          <a:schemeClr val="accent4">
            <a:hueOff val="0"/>
            <a:satOff val="0"/>
            <a:lumOff val="0"/>
            <a:alphaOff val="0"/>
          </a:schemeClr>
        </a:solidFill>
        <a:ln w="58420" cap="flat" cmpd="thickThin"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info@aifc-court.kz</a:t>
          </a:r>
        </a:p>
      </dsp:txBody>
      <dsp:txXfrm>
        <a:off x="4555084" y="892756"/>
        <a:ext cx="1917806" cy="10084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76D21-12AC-4AAE-8594-D84618D82384}">
      <dsp:nvSpPr>
        <dsp:cNvPr id="0" name=""/>
        <dsp:cNvSpPr/>
      </dsp:nvSpPr>
      <dsp:spPr>
        <a:xfrm>
          <a:off x="882396" y="0"/>
          <a:ext cx="5000244" cy="324273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7CB0F4-0143-40A9-9727-A9732B40BF23}">
      <dsp:nvSpPr>
        <dsp:cNvPr id="0" name=""/>
        <dsp:cNvSpPr/>
      </dsp:nvSpPr>
      <dsp:spPr>
        <a:xfrm>
          <a:off x="6319" y="972819"/>
          <a:ext cx="1893474" cy="1297093"/>
        </a:xfrm>
        <a:prstGeom prst="roundRect">
          <a:avLst/>
        </a:prstGeom>
        <a:solidFill>
          <a:schemeClr val="accent2">
            <a:hueOff val="0"/>
            <a:satOff val="0"/>
            <a:lumOff val="0"/>
            <a:alphaOff val="0"/>
          </a:schemeClr>
        </a:solidFill>
        <a:ln w="58420" cap="flat" cmpd="thickThin"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effectLst>
                <a:outerShdw blurRad="38100" dist="38100" dir="2700000" algn="tl">
                  <a:srgbClr val="000000">
                    <a:alpha val="43137"/>
                  </a:srgbClr>
                </a:outerShdw>
              </a:effectLst>
            </a:rPr>
            <a:t>Диплом бакалавра права</a:t>
          </a:r>
          <a:endParaRPr lang="en-US" sz="1500" b="1" kern="1200" dirty="0">
            <a:effectLst>
              <a:outerShdw blurRad="38100" dist="38100" dir="2700000" algn="tl">
                <a:srgbClr val="000000">
                  <a:alpha val="43137"/>
                </a:srgbClr>
              </a:outerShdw>
            </a:effectLst>
          </a:endParaRPr>
        </a:p>
      </dsp:txBody>
      <dsp:txXfrm>
        <a:off x="69638" y="1036138"/>
        <a:ext cx="1766836" cy="1170455"/>
      </dsp:txXfrm>
    </dsp:sp>
    <dsp:sp modelId="{0B952723-D680-4CC9-9218-07941111F331}">
      <dsp:nvSpPr>
        <dsp:cNvPr id="0" name=""/>
        <dsp:cNvSpPr/>
      </dsp:nvSpPr>
      <dsp:spPr>
        <a:xfrm>
          <a:off x="1994582" y="972819"/>
          <a:ext cx="1893474" cy="1297093"/>
        </a:xfrm>
        <a:prstGeom prst="roundRect">
          <a:avLst/>
        </a:prstGeom>
        <a:solidFill>
          <a:schemeClr val="accent3">
            <a:hueOff val="0"/>
            <a:satOff val="0"/>
            <a:lumOff val="0"/>
            <a:alphaOff val="0"/>
          </a:schemeClr>
        </a:solidFill>
        <a:ln w="58420" cap="flat" cmpd="thickThin"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ru-RU" sz="1500" b="1" kern="1200" dirty="0">
              <a:effectLst>
                <a:outerShdw blurRad="38100" dist="38100" dir="2700000" algn="tl">
                  <a:srgbClr val="000000">
                    <a:alpha val="43137"/>
                  </a:srgbClr>
                </a:outerShdw>
              </a:effectLst>
            </a:rPr>
            <a:t>Рекомендательное письмо от судьи любого суда</a:t>
          </a:r>
          <a:endParaRPr lang="en-US" sz="1500" b="1" kern="1200" dirty="0">
            <a:effectLst>
              <a:outerShdw blurRad="38100" dist="38100" dir="2700000" algn="tl">
                <a:srgbClr val="000000">
                  <a:alpha val="43137"/>
                </a:srgbClr>
              </a:outerShdw>
            </a:effectLst>
          </a:endParaRPr>
        </a:p>
      </dsp:txBody>
      <dsp:txXfrm>
        <a:off x="2057901" y="1036138"/>
        <a:ext cx="1766836" cy="1170455"/>
      </dsp:txXfrm>
    </dsp:sp>
    <dsp:sp modelId="{88E8E4EB-0FCE-4697-A3D0-D7691A9A51B3}">
      <dsp:nvSpPr>
        <dsp:cNvPr id="0" name=""/>
        <dsp:cNvSpPr/>
      </dsp:nvSpPr>
      <dsp:spPr>
        <a:xfrm>
          <a:off x="3982846" y="972819"/>
          <a:ext cx="1893474" cy="1297093"/>
        </a:xfrm>
        <a:prstGeom prst="roundRect">
          <a:avLst/>
        </a:prstGeom>
        <a:solidFill>
          <a:schemeClr val="accent4">
            <a:hueOff val="0"/>
            <a:satOff val="0"/>
            <a:lumOff val="0"/>
            <a:alphaOff val="0"/>
          </a:schemeClr>
        </a:solidFill>
        <a:ln w="58420" cap="flat" cmpd="thickThin"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info@aifc-court.kz</a:t>
          </a:r>
        </a:p>
      </dsp:txBody>
      <dsp:txXfrm>
        <a:off x="4046165" y="1036138"/>
        <a:ext cx="1766836" cy="117045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ru-KZ" dirty="0"/>
          </a:p>
        </p:txBody>
      </p:sp>
      <p:sp>
        <p:nvSpPr>
          <p:cNvPr id="3" name="Date Placeholder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C896698E-AC56-4D7C-9F4C-D021C5614FE7}" type="datetimeFigureOut">
              <a:rPr lang="ru-KZ" smtClean="0"/>
              <a:t>01/25/2019</a:t>
            </a:fld>
            <a:endParaRPr lang="ru-KZ" dirty="0"/>
          </a:p>
        </p:txBody>
      </p:sp>
      <p:sp>
        <p:nvSpPr>
          <p:cNvPr id="4" name="Slide Image Placehold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ru-KZ" dirty="0"/>
          </a:p>
        </p:txBody>
      </p:sp>
      <p:sp>
        <p:nvSpPr>
          <p:cNvPr id="5" name="Notes Placehold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KZ"/>
          </a:p>
        </p:txBody>
      </p:sp>
      <p:sp>
        <p:nvSpPr>
          <p:cNvPr id="6" name="Footer Placeholder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ru-KZ" dirty="0"/>
          </a:p>
        </p:txBody>
      </p:sp>
      <p:sp>
        <p:nvSpPr>
          <p:cNvPr id="7" name="Slide Number Placeholder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7425A03A-010A-4B0C-951C-3E61E06B7198}" type="slidenum">
              <a:rPr lang="ru-KZ" smtClean="0"/>
              <a:t>‹#›</a:t>
            </a:fld>
            <a:endParaRPr lang="ru-KZ" dirty="0"/>
          </a:p>
        </p:txBody>
      </p:sp>
    </p:spTree>
    <p:extLst>
      <p:ext uri="{BB962C8B-B14F-4D97-AF65-F5344CB8AC3E}">
        <p14:creationId xmlns:p14="http://schemas.microsoft.com/office/powerpoint/2010/main" val="648423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KZ" dirty="0"/>
          </a:p>
        </p:txBody>
      </p:sp>
      <p:sp>
        <p:nvSpPr>
          <p:cNvPr id="4" name="Slide Number Placeholder 3"/>
          <p:cNvSpPr>
            <a:spLocks noGrp="1"/>
          </p:cNvSpPr>
          <p:nvPr>
            <p:ph type="sldNum" sz="quarter" idx="10"/>
          </p:nvPr>
        </p:nvSpPr>
        <p:spPr/>
        <p:txBody>
          <a:bodyPr/>
          <a:lstStyle/>
          <a:p>
            <a:fld id="{7425A03A-010A-4B0C-951C-3E61E06B7198}" type="slidenum">
              <a:rPr lang="ru-KZ" smtClean="0"/>
              <a:t>1</a:t>
            </a:fld>
            <a:endParaRPr lang="ru-KZ" dirty="0"/>
          </a:p>
        </p:txBody>
      </p:sp>
    </p:spTree>
    <p:extLst>
      <p:ext uri="{BB962C8B-B14F-4D97-AF65-F5344CB8AC3E}">
        <p14:creationId xmlns:p14="http://schemas.microsoft.com/office/powerpoint/2010/main" val="1962572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228600" defTabSz="914400"/>
            <a:r>
              <a:rPr lang="ru-RU" sz="1200" dirty="0"/>
              <a:t>В соответствии со Статьей 12.1. Регистратор имеет право продлить этот срок по просьбе Арбитражного суда. Статья 27.13</a:t>
            </a:r>
            <a:endParaRPr lang="en-US" sz="1200"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5A03A-010A-4B0C-951C-3E61E06B7198}" type="slidenum">
              <a:rPr kumimoji="0" lang="ru-K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K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817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228600" defTabSz="914400"/>
            <a:r>
              <a:rPr lang="ru-RU" sz="1200" dirty="0"/>
              <a:t>В соответствии со Статьей 12.1. Регистратор имеет право продлить этот срок по просьбе Арбитражного суда. Статья 27.13</a:t>
            </a:r>
            <a:endParaRPr lang="en-US" sz="1200"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5A03A-010A-4B0C-951C-3E61E06B7198}" type="slidenum">
              <a:rPr kumimoji="0" lang="ru-K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K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2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KZ"/>
          </a:p>
        </p:txBody>
      </p:sp>
      <p:sp>
        <p:nvSpPr>
          <p:cNvPr id="4" name="Slide Number Placeholder 3"/>
          <p:cNvSpPr>
            <a:spLocks noGrp="1"/>
          </p:cNvSpPr>
          <p:nvPr>
            <p:ph type="sldNum" sz="quarter" idx="10"/>
          </p:nvPr>
        </p:nvSpPr>
        <p:spPr/>
        <p:txBody>
          <a:bodyPr/>
          <a:lstStyle/>
          <a:p>
            <a:fld id="{7425A03A-010A-4B0C-951C-3E61E06B7198}" type="slidenum">
              <a:rPr lang="ru-KZ" smtClean="0"/>
              <a:t>4</a:t>
            </a:fld>
            <a:endParaRPr lang="ru-KZ" dirty="0"/>
          </a:p>
        </p:txBody>
      </p:sp>
    </p:spTree>
    <p:extLst>
      <p:ext uri="{BB962C8B-B14F-4D97-AF65-F5344CB8AC3E}">
        <p14:creationId xmlns:p14="http://schemas.microsoft.com/office/powerpoint/2010/main" val="751194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228600" defTabSz="914400"/>
            <a:r>
              <a:rPr lang="ru-RU" sz="1200" dirty="0"/>
              <a:t>В соответствии со Статьей 12.1. Регистратор имеет право продлить этот срок по просьбе Арбитражного суда. Статья 27.13</a:t>
            </a:r>
            <a:endParaRPr lang="en-US" sz="1200"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5A03A-010A-4B0C-951C-3E61E06B7198}" type="slidenum">
              <a:rPr kumimoji="0" lang="ru-K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K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527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KZ"/>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5A03A-010A-4B0C-951C-3E61E06B7198}" type="slidenum">
              <a:rPr kumimoji="0" lang="ru-K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K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838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Тимур </a:t>
            </a:r>
            <a:r>
              <a:rPr lang="ru-RU" dirty="0" err="1"/>
              <a:t>Айткулов</a:t>
            </a:r>
            <a:r>
              <a:rPr lang="ru-RU" dirty="0"/>
              <a:t> – </a:t>
            </a:r>
            <a:r>
              <a:rPr lang="en-US" dirty="0"/>
              <a:t>Partner, Clifford Chance, </a:t>
            </a:r>
            <a:r>
              <a:rPr lang="en-US" dirty="0" err="1"/>
              <a:t>specialises</a:t>
            </a:r>
            <a:r>
              <a:rPr lang="en-US" dirty="0"/>
              <a:t> in international arbitration, litigation and dispute resolution in Russia and abroad, and administrative and criminal matters related to business operations.</a:t>
            </a:r>
          </a:p>
          <a:p>
            <a:r>
              <a:rPr lang="en-US" dirty="0"/>
              <a:t>Vladimir Khvalei - a partner in Baker McKenzie's Moscow office. He heads the Firm’s CIS Dispute Resolution Practice Group. has wide experience participating in arbitration and litigation in Russia, Kazakhstan, Belarus and Ukraine. He has also acted as counsel and arbitrator in international cases in accordance with the rules of the ICC, SCC, LCIA, ICAC, ICSID and other institutions.</a:t>
            </a:r>
          </a:p>
          <a:p>
            <a:r>
              <a:rPr lang="en-US" dirty="0"/>
              <a:t>Ilya </a:t>
            </a:r>
            <a:r>
              <a:rPr lang="en-US" dirty="0" err="1"/>
              <a:t>Kuznetsov</a:t>
            </a:r>
            <a:r>
              <a:rPr lang="en-US" dirty="0"/>
              <a:t> – Consultant, Norton Rose Fulbright. </a:t>
            </a:r>
          </a:p>
        </p:txBody>
      </p:sp>
      <p:sp>
        <p:nvSpPr>
          <p:cNvPr id="4" name="Номер слайда 3"/>
          <p:cNvSpPr>
            <a:spLocks noGrp="1"/>
          </p:cNvSpPr>
          <p:nvPr>
            <p:ph type="sldNum" sz="quarter" idx="5"/>
          </p:nvPr>
        </p:nvSpPr>
        <p:spPr/>
        <p:txBody>
          <a:bodyPr/>
          <a:lstStyle/>
          <a:p>
            <a:fld id="{7425A03A-010A-4B0C-951C-3E61E06B7198}" type="slidenum">
              <a:rPr lang="ru-KZ" smtClean="0"/>
              <a:t>12</a:t>
            </a:fld>
            <a:endParaRPr lang="ru-KZ" dirty="0"/>
          </a:p>
        </p:txBody>
      </p:sp>
    </p:spTree>
    <p:extLst>
      <p:ext uri="{BB962C8B-B14F-4D97-AF65-F5344CB8AC3E}">
        <p14:creationId xmlns:p14="http://schemas.microsoft.com/office/powerpoint/2010/main" val="3753294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228600" defTabSz="914400"/>
            <a:r>
              <a:rPr lang="ru-RU" sz="1200" dirty="0"/>
              <a:t>В соответствии со Статьей 12.1. Регистратор имеет право продлить этот срок по просьбе Арбитражного суда. Статья 27.13</a:t>
            </a:r>
            <a:endParaRPr lang="en-US" sz="1200" dirty="0"/>
          </a:p>
        </p:txBody>
      </p:sp>
      <p:sp>
        <p:nvSpPr>
          <p:cNvPr id="4" name="Номер слайда 3"/>
          <p:cNvSpPr>
            <a:spLocks noGrp="1"/>
          </p:cNvSpPr>
          <p:nvPr>
            <p:ph type="sldNum" sz="quarter" idx="5"/>
          </p:nvPr>
        </p:nvSpPr>
        <p:spPr/>
        <p:txBody>
          <a:bodyPr/>
          <a:lstStyle/>
          <a:p>
            <a:fld id="{7425A03A-010A-4B0C-951C-3E61E06B7198}" type="slidenum">
              <a:rPr lang="ru-KZ" smtClean="0"/>
              <a:t>13</a:t>
            </a:fld>
            <a:endParaRPr lang="ru-KZ" dirty="0"/>
          </a:p>
        </p:txBody>
      </p:sp>
    </p:spTree>
    <p:extLst>
      <p:ext uri="{BB962C8B-B14F-4D97-AF65-F5344CB8AC3E}">
        <p14:creationId xmlns:p14="http://schemas.microsoft.com/office/powerpoint/2010/main" val="1385585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KZ"/>
          </a:p>
        </p:txBody>
      </p:sp>
      <p:sp>
        <p:nvSpPr>
          <p:cNvPr id="4" name="Slide Number Placeholder 3"/>
          <p:cNvSpPr>
            <a:spLocks noGrp="1"/>
          </p:cNvSpPr>
          <p:nvPr>
            <p:ph type="sldNum" sz="quarter" idx="10"/>
          </p:nvPr>
        </p:nvSpPr>
        <p:spPr/>
        <p:txBody>
          <a:bodyPr/>
          <a:lstStyle/>
          <a:p>
            <a:fld id="{7425A03A-010A-4B0C-951C-3E61E06B7198}" type="slidenum">
              <a:rPr lang="ru-KZ" smtClean="0"/>
              <a:t>14</a:t>
            </a:fld>
            <a:endParaRPr lang="ru-KZ" dirty="0"/>
          </a:p>
        </p:txBody>
      </p:sp>
    </p:spTree>
    <p:extLst>
      <p:ext uri="{BB962C8B-B14F-4D97-AF65-F5344CB8AC3E}">
        <p14:creationId xmlns:p14="http://schemas.microsoft.com/office/powerpoint/2010/main" val="181867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BD041-A9C0-41D8-87F4-88AD235E61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KZ"/>
          </a:p>
        </p:txBody>
      </p:sp>
      <p:sp>
        <p:nvSpPr>
          <p:cNvPr id="3" name="Subtitle 2">
            <a:extLst>
              <a:ext uri="{FF2B5EF4-FFF2-40B4-BE49-F238E27FC236}">
                <a16:creationId xmlns:a16="http://schemas.microsoft.com/office/drawing/2014/main" id="{23E9D7B1-5D57-4EC9-B5A4-299D26CDBD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KZ"/>
          </a:p>
        </p:txBody>
      </p:sp>
      <p:sp>
        <p:nvSpPr>
          <p:cNvPr id="4" name="Date Placeholder 3">
            <a:extLst>
              <a:ext uri="{FF2B5EF4-FFF2-40B4-BE49-F238E27FC236}">
                <a16:creationId xmlns:a16="http://schemas.microsoft.com/office/drawing/2014/main" id="{D513BD73-05A4-47F6-B74C-AA8D09A07474}"/>
              </a:ext>
            </a:extLst>
          </p:cNvPr>
          <p:cNvSpPr>
            <a:spLocks noGrp="1"/>
          </p:cNvSpPr>
          <p:nvPr>
            <p:ph type="dt" sz="half" idx="10"/>
          </p:nvPr>
        </p:nvSpPr>
        <p:spPr/>
        <p:txBody>
          <a:bodyPr/>
          <a:lstStyle/>
          <a:p>
            <a:fld id="{08DA3E68-3084-4928-B92F-CDE4E3A45EE5}" type="datetimeFigureOut">
              <a:rPr lang="ru-KZ" smtClean="0"/>
              <a:t>01/25/2019</a:t>
            </a:fld>
            <a:endParaRPr lang="ru-KZ" dirty="0"/>
          </a:p>
        </p:txBody>
      </p:sp>
      <p:sp>
        <p:nvSpPr>
          <p:cNvPr id="5" name="Footer Placeholder 4">
            <a:extLst>
              <a:ext uri="{FF2B5EF4-FFF2-40B4-BE49-F238E27FC236}">
                <a16:creationId xmlns:a16="http://schemas.microsoft.com/office/drawing/2014/main" id="{4C4FE7C4-12BF-45EE-9E0F-7C3274799700}"/>
              </a:ext>
            </a:extLst>
          </p:cNvPr>
          <p:cNvSpPr>
            <a:spLocks noGrp="1"/>
          </p:cNvSpPr>
          <p:nvPr>
            <p:ph type="ftr" sz="quarter" idx="11"/>
          </p:nvPr>
        </p:nvSpPr>
        <p:spPr/>
        <p:txBody>
          <a:bodyPr/>
          <a:lstStyle/>
          <a:p>
            <a:endParaRPr lang="ru-KZ" dirty="0"/>
          </a:p>
        </p:txBody>
      </p:sp>
      <p:sp>
        <p:nvSpPr>
          <p:cNvPr id="6" name="Slide Number Placeholder 5">
            <a:extLst>
              <a:ext uri="{FF2B5EF4-FFF2-40B4-BE49-F238E27FC236}">
                <a16:creationId xmlns:a16="http://schemas.microsoft.com/office/drawing/2014/main" id="{27E30B5F-3841-4025-BC0C-67C82678CF93}"/>
              </a:ext>
            </a:extLst>
          </p:cNvPr>
          <p:cNvSpPr>
            <a:spLocks noGrp="1"/>
          </p:cNvSpPr>
          <p:nvPr>
            <p:ph type="sldNum" sz="quarter" idx="12"/>
          </p:nvPr>
        </p:nvSpPr>
        <p:spPr/>
        <p:txBody>
          <a:bodyPr/>
          <a:lstStyle/>
          <a:p>
            <a:fld id="{E8679D88-EBEF-4921-BB86-23A6F587099A}" type="slidenum">
              <a:rPr lang="ru-KZ" smtClean="0"/>
              <a:t>‹#›</a:t>
            </a:fld>
            <a:endParaRPr lang="ru-KZ" dirty="0"/>
          </a:p>
        </p:txBody>
      </p:sp>
    </p:spTree>
    <p:extLst>
      <p:ext uri="{BB962C8B-B14F-4D97-AF65-F5344CB8AC3E}">
        <p14:creationId xmlns:p14="http://schemas.microsoft.com/office/powerpoint/2010/main" val="2605461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F28EC-069C-4955-9577-DA1BBEE44220}"/>
              </a:ext>
            </a:extLst>
          </p:cNvPr>
          <p:cNvSpPr>
            <a:spLocks noGrp="1"/>
          </p:cNvSpPr>
          <p:nvPr>
            <p:ph type="title"/>
          </p:nvPr>
        </p:nvSpPr>
        <p:spPr/>
        <p:txBody>
          <a:bodyPr/>
          <a:lstStyle/>
          <a:p>
            <a:r>
              <a:rPr lang="en-US"/>
              <a:t>Click to edit Master title style</a:t>
            </a:r>
            <a:endParaRPr lang="ru-KZ"/>
          </a:p>
        </p:txBody>
      </p:sp>
      <p:sp>
        <p:nvSpPr>
          <p:cNvPr id="3" name="Vertical Text Placeholder 2">
            <a:extLst>
              <a:ext uri="{FF2B5EF4-FFF2-40B4-BE49-F238E27FC236}">
                <a16:creationId xmlns:a16="http://schemas.microsoft.com/office/drawing/2014/main" id="{36DA0AFB-B546-4929-8B93-87F47BB8DE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KZ"/>
          </a:p>
        </p:txBody>
      </p:sp>
      <p:sp>
        <p:nvSpPr>
          <p:cNvPr id="4" name="Date Placeholder 3">
            <a:extLst>
              <a:ext uri="{FF2B5EF4-FFF2-40B4-BE49-F238E27FC236}">
                <a16:creationId xmlns:a16="http://schemas.microsoft.com/office/drawing/2014/main" id="{83205066-FB42-4EB0-A17B-8C4027F018F3}"/>
              </a:ext>
            </a:extLst>
          </p:cNvPr>
          <p:cNvSpPr>
            <a:spLocks noGrp="1"/>
          </p:cNvSpPr>
          <p:nvPr>
            <p:ph type="dt" sz="half" idx="10"/>
          </p:nvPr>
        </p:nvSpPr>
        <p:spPr/>
        <p:txBody>
          <a:bodyPr/>
          <a:lstStyle/>
          <a:p>
            <a:fld id="{08DA3E68-3084-4928-B92F-CDE4E3A45EE5}" type="datetimeFigureOut">
              <a:rPr lang="ru-KZ" smtClean="0"/>
              <a:t>01/25/2019</a:t>
            </a:fld>
            <a:endParaRPr lang="ru-KZ" dirty="0"/>
          </a:p>
        </p:txBody>
      </p:sp>
      <p:sp>
        <p:nvSpPr>
          <p:cNvPr id="5" name="Footer Placeholder 4">
            <a:extLst>
              <a:ext uri="{FF2B5EF4-FFF2-40B4-BE49-F238E27FC236}">
                <a16:creationId xmlns:a16="http://schemas.microsoft.com/office/drawing/2014/main" id="{036FA5A9-4A18-495F-AB6A-A01BCCA49920}"/>
              </a:ext>
            </a:extLst>
          </p:cNvPr>
          <p:cNvSpPr>
            <a:spLocks noGrp="1"/>
          </p:cNvSpPr>
          <p:nvPr>
            <p:ph type="ftr" sz="quarter" idx="11"/>
          </p:nvPr>
        </p:nvSpPr>
        <p:spPr/>
        <p:txBody>
          <a:bodyPr/>
          <a:lstStyle/>
          <a:p>
            <a:endParaRPr lang="ru-KZ" dirty="0"/>
          </a:p>
        </p:txBody>
      </p:sp>
      <p:sp>
        <p:nvSpPr>
          <p:cNvPr id="6" name="Slide Number Placeholder 5">
            <a:extLst>
              <a:ext uri="{FF2B5EF4-FFF2-40B4-BE49-F238E27FC236}">
                <a16:creationId xmlns:a16="http://schemas.microsoft.com/office/drawing/2014/main" id="{E156EDDA-FF75-4BC2-ACC0-B1B126F5FC6D}"/>
              </a:ext>
            </a:extLst>
          </p:cNvPr>
          <p:cNvSpPr>
            <a:spLocks noGrp="1"/>
          </p:cNvSpPr>
          <p:nvPr>
            <p:ph type="sldNum" sz="quarter" idx="12"/>
          </p:nvPr>
        </p:nvSpPr>
        <p:spPr/>
        <p:txBody>
          <a:bodyPr/>
          <a:lstStyle/>
          <a:p>
            <a:fld id="{E8679D88-EBEF-4921-BB86-23A6F587099A}" type="slidenum">
              <a:rPr lang="ru-KZ" smtClean="0"/>
              <a:t>‹#›</a:t>
            </a:fld>
            <a:endParaRPr lang="ru-KZ" dirty="0"/>
          </a:p>
        </p:txBody>
      </p:sp>
    </p:spTree>
    <p:extLst>
      <p:ext uri="{BB962C8B-B14F-4D97-AF65-F5344CB8AC3E}">
        <p14:creationId xmlns:p14="http://schemas.microsoft.com/office/powerpoint/2010/main" val="169798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F21E7B-3245-4531-9EA4-58879FC19BB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KZ"/>
          </a:p>
        </p:txBody>
      </p:sp>
      <p:sp>
        <p:nvSpPr>
          <p:cNvPr id="3" name="Vertical Text Placeholder 2">
            <a:extLst>
              <a:ext uri="{FF2B5EF4-FFF2-40B4-BE49-F238E27FC236}">
                <a16:creationId xmlns:a16="http://schemas.microsoft.com/office/drawing/2014/main" id="{DBA230F9-1ED5-4FB5-9C0E-89F2162CCE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KZ"/>
          </a:p>
        </p:txBody>
      </p:sp>
      <p:sp>
        <p:nvSpPr>
          <p:cNvPr id="4" name="Date Placeholder 3">
            <a:extLst>
              <a:ext uri="{FF2B5EF4-FFF2-40B4-BE49-F238E27FC236}">
                <a16:creationId xmlns:a16="http://schemas.microsoft.com/office/drawing/2014/main" id="{626E09C8-8EC1-4D09-8656-6FABD01A5A0B}"/>
              </a:ext>
            </a:extLst>
          </p:cNvPr>
          <p:cNvSpPr>
            <a:spLocks noGrp="1"/>
          </p:cNvSpPr>
          <p:nvPr>
            <p:ph type="dt" sz="half" idx="10"/>
          </p:nvPr>
        </p:nvSpPr>
        <p:spPr/>
        <p:txBody>
          <a:bodyPr/>
          <a:lstStyle/>
          <a:p>
            <a:fld id="{08DA3E68-3084-4928-B92F-CDE4E3A45EE5}" type="datetimeFigureOut">
              <a:rPr lang="ru-KZ" smtClean="0"/>
              <a:t>01/25/2019</a:t>
            </a:fld>
            <a:endParaRPr lang="ru-KZ" dirty="0"/>
          </a:p>
        </p:txBody>
      </p:sp>
      <p:sp>
        <p:nvSpPr>
          <p:cNvPr id="5" name="Footer Placeholder 4">
            <a:extLst>
              <a:ext uri="{FF2B5EF4-FFF2-40B4-BE49-F238E27FC236}">
                <a16:creationId xmlns:a16="http://schemas.microsoft.com/office/drawing/2014/main" id="{6EFF7997-11E6-4119-BA21-B4BBF6B04373}"/>
              </a:ext>
            </a:extLst>
          </p:cNvPr>
          <p:cNvSpPr>
            <a:spLocks noGrp="1"/>
          </p:cNvSpPr>
          <p:nvPr>
            <p:ph type="ftr" sz="quarter" idx="11"/>
          </p:nvPr>
        </p:nvSpPr>
        <p:spPr/>
        <p:txBody>
          <a:bodyPr/>
          <a:lstStyle/>
          <a:p>
            <a:endParaRPr lang="ru-KZ" dirty="0"/>
          </a:p>
        </p:txBody>
      </p:sp>
      <p:sp>
        <p:nvSpPr>
          <p:cNvPr id="6" name="Slide Number Placeholder 5">
            <a:extLst>
              <a:ext uri="{FF2B5EF4-FFF2-40B4-BE49-F238E27FC236}">
                <a16:creationId xmlns:a16="http://schemas.microsoft.com/office/drawing/2014/main" id="{FEFA52DD-5F46-4BE4-804B-C83BCF32D755}"/>
              </a:ext>
            </a:extLst>
          </p:cNvPr>
          <p:cNvSpPr>
            <a:spLocks noGrp="1"/>
          </p:cNvSpPr>
          <p:nvPr>
            <p:ph type="sldNum" sz="quarter" idx="12"/>
          </p:nvPr>
        </p:nvSpPr>
        <p:spPr/>
        <p:txBody>
          <a:bodyPr/>
          <a:lstStyle/>
          <a:p>
            <a:fld id="{E8679D88-EBEF-4921-BB86-23A6F587099A}" type="slidenum">
              <a:rPr lang="ru-KZ" smtClean="0"/>
              <a:t>‹#›</a:t>
            </a:fld>
            <a:endParaRPr lang="ru-KZ" dirty="0"/>
          </a:p>
        </p:txBody>
      </p:sp>
    </p:spTree>
    <p:extLst>
      <p:ext uri="{BB962C8B-B14F-4D97-AF65-F5344CB8AC3E}">
        <p14:creationId xmlns:p14="http://schemas.microsoft.com/office/powerpoint/2010/main" val="2032343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a:xfrm>
            <a:off x="5332412" y="5883275"/>
            <a:ext cx="4324044" cy="365125"/>
          </a:xfrm>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1046835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a:xfrm>
            <a:off x="10951856" y="5867131"/>
            <a:ext cx="551167" cy="365125"/>
          </a:xfrm>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2789972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2312373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53875E-46F4-42C4-8BEA-A8E7C02D4BDF}" type="datetimeFigureOut">
              <a:rPr lang="ru-KZ" smtClean="0"/>
              <a:t>01/25/2019</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2546614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53875E-46F4-42C4-8BEA-A8E7C02D4BDF}" type="datetimeFigureOut">
              <a:rPr lang="ru-KZ" smtClean="0"/>
              <a:t>01/25/2019</a:t>
            </a:fld>
            <a:endParaRPr lang="ru-KZ"/>
          </a:p>
        </p:txBody>
      </p:sp>
      <p:sp>
        <p:nvSpPr>
          <p:cNvPr id="8" name="Footer Placeholder 7"/>
          <p:cNvSpPr>
            <a:spLocks noGrp="1"/>
          </p:cNvSpPr>
          <p:nvPr>
            <p:ph type="ftr" sz="quarter" idx="11"/>
          </p:nvPr>
        </p:nvSpPr>
        <p:spPr/>
        <p:txBody>
          <a:bodyPr/>
          <a:lstStyle/>
          <a:p>
            <a:endParaRPr lang="ru-KZ"/>
          </a:p>
        </p:txBody>
      </p:sp>
      <p:sp>
        <p:nvSpPr>
          <p:cNvPr id="9" name="Slide Number Placeholder 8"/>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3500543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53875E-46F4-42C4-8BEA-A8E7C02D4BDF}" type="datetimeFigureOut">
              <a:rPr lang="ru-KZ" smtClean="0"/>
              <a:t>01/25/2019</a:t>
            </a:fld>
            <a:endParaRPr lang="ru-KZ"/>
          </a:p>
        </p:txBody>
      </p:sp>
      <p:sp>
        <p:nvSpPr>
          <p:cNvPr id="4" name="Footer Placeholder 3"/>
          <p:cNvSpPr>
            <a:spLocks noGrp="1"/>
          </p:cNvSpPr>
          <p:nvPr>
            <p:ph type="ftr" sz="quarter" idx="11"/>
          </p:nvPr>
        </p:nvSpPr>
        <p:spPr/>
        <p:txBody>
          <a:bodyPr/>
          <a:lstStyle/>
          <a:p>
            <a:endParaRPr lang="ru-KZ"/>
          </a:p>
        </p:txBody>
      </p:sp>
      <p:sp>
        <p:nvSpPr>
          <p:cNvPr id="5" name="Slide Number Placeholder 4"/>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3029679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3875E-46F4-42C4-8BEA-A8E7C02D4BDF}" type="datetimeFigureOut">
              <a:rPr lang="ru-KZ" smtClean="0"/>
              <a:t>01/25/2019</a:t>
            </a:fld>
            <a:endParaRPr lang="ru-KZ"/>
          </a:p>
        </p:txBody>
      </p:sp>
      <p:sp>
        <p:nvSpPr>
          <p:cNvPr id="3" name="Footer Placeholder 2"/>
          <p:cNvSpPr>
            <a:spLocks noGrp="1"/>
          </p:cNvSpPr>
          <p:nvPr>
            <p:ph type="ftr" sz="quarter" idx="11"/>
          </p:nvPr>
        </p:nvSpPr>
        <p:spPr/>
        <p:txBody>
          <a:bodyPr/>
          <a:lstStyle/>
          <a:p>
            <a:endParaRPr lang="ru-KZ"/>
          </a:p>
        </p:txBody>
      </p:sp>
      <p:sp>
        <p:nvSpPr>
          <p:cNvPr id="4" name="Slide Number Placeholder 3"/>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2396185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53875E-46F4-42C4-8BEA-A8E7C02D4BDF}" type="datetimeFigureOut">
              <a:rPr lang="ru-KZ" smtClean="0"/>
              <a:t>01/25/2019</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2561892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6EB06-CB80-48CC-9DF2-23D31CB5697C}"/>
              </a:ext>
            </a:extLst>
          </p:cNvPr>
          <p:cNvSpPr>
            <a:spLocks noGrp="1"/>
          </p:cNvSpPr>
          <p:nvPr>
            <p:ph type="title"/>
          </p:nvPr>
        </p:nvSpPr>
        <p:spPr/>
        <p:txBody>
          <a:bodyPr/>
          <a:lstStyle/>
          <a:p>
            <a:r>
              <a:rPr lang="en-US"/>
              <a:t>Click to edit Master title style</a:t>
            </a:r>
            <a:endParaRPr lang="ru-KZ"/>
          </a:p>
        </p:txBody>
      </p:sp>
      <p:sp>
        <p:nvSpPr>
          <p:cNvPr id="3" name="Content Placeholder 2">
            <a:extLst>
              <a:ext uri="{FF2B5EF4-FFF2-40B4-BE49-F238E27FC236}">
                <a16:creationId xmlns:a16="http://schemas.microsoft.com/office/drawing/2014/main" id="{244AF3CA-0133-4391-AC66-59CBB9E95B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KZ"/>
          </a:p>
        </p:txBody>
      </p:sp>
      <p:sp>
        <p:nvSpPr>
          <p:cNvPr id="4" name="Date Placeholder 3">
            <a:extLst>
              <a:ext uri="{FF2B5EF4-FFF2-40B4-BE49-F238E27FC236}">
                <a16:creationId xmlns:a16="http://schemas.microsoft.com/office/drawing/2014/main" id="{036DD7BB-3800-4485-817C-3BDCC5EC670D}"/>
              </a:ext>
            </a:extLst>
          </p:cNvPr>
          <p:cNvSpPr>
            <a:spLocks noGrp="1"/>
          </p:cNvSpPr>
          <p:nvPr>
            <p:ph type="dt" sz="half" idx="10"/>
          </p:nvPr>
        </p:nvSpPr>
        <p:spPr/>
        <p:txBody>
          <a:bodyPr/>
          <a:lstStyle/>
          <a:p>
            <a:fld id="{08DA3E68-3084-4928-B92F-CDE4E3A45EE5}" type="datetimeFigureOut">
              <a:rPr lang="ru-KZ" smtClean="0"/>
              <a:t>01/25/2019</a:t>
            </a:fld>
            <a:endParaRPr lang="ru-KZ" dirty="0"/>
          </a:p>
        </p:txBody>
      </p:sp>
      <p:sp>
        <p:nvSpPr>
          <p:cNvPr id="5" name="Footer Placeholder 4">
            <a:extLst>
              <a:ext uri="{FF2B5EF4-FFF2-40B4-BE49-F238E27FC236}">
                <a16:creationId xmlns:a16="http://schemas.microsoft.com/office/drawing/2014/main" id="{3297F5D0-534F-4D80-86E3-9F54D6916FC9}"/>
              </a:ext>
            </a:extLst>
          </p:cNvPr>
          <p:cNvSpPr>
            <a:spLocks noGrp="1"/>
          </p:cNvSpPr>
          <p:nvPr>
            <p:ph type="ftr" sz="quarter" idx="11"/>
          </p:nvPr>
        </p:nvSpPr>
        <p:spPr/>
        <p:txBody>
          <a:bodyPr/>
          <a:lstStyle/>
          <a:p>
            <a:endParaRPr lang="ru-KZ" dirty="0"/>
          </a:p>
        </p:txBody>
      </p:sp>
      <p:sp>
        <p:nvSpPr>
          <p:cNvPr id="6" name="Slide Number Placeholder 5">
            <a:extLst>
              <a:ext uri="{FF2B5EF4-FFF2-40B4-BE49-F238E27FC236}">
                <a16:creationId xmlns:a16="http://schemas.microsoft.com/office/drawing/2014/main" id="{B7BFE22A-3B8F-46EA-9DD5-BFFAC74D4B84}"/>
              </a:ext>
            </a:extLst>
          </p:cNvPr>
          <p:cNvSpPr>
            <a:spLocks noGrp="1"/>
          </p:cNvSpPr>
          <p:nvPr>
            <p:ph type="sldNum" sz="quarter" idx="12"/>
          </p:nvPr>
        </p:nvSpPr>
        <p:spPr/>
        <p:txBody>
          <a:bodyPr/>
          <a:lstStyle/>
          <a:p>
            <a:fld id="{E8679D88-EBEF-4921-BB86-23A6F587099A}" type="slidenum">
              <a:rPr lang="ru-KZ" smtClean="0"/>
              <a:t>‹#›</a:t>
            </a:fld>
            <a:endParaRPr lang="ru-KZ" dirty="0"/>
          </a:p>
        </p:txBody>
      </p:sp>
    </p:spTree>
    <p:extLst>
      <p:ext uri="{BB962C8B-B14F-4D97-AF65-F5344CB8AC3E}">
        <p14:creationId xmlns:p14="http://schemas.microsoft.com/office/powerpoint/2010/main" val="412897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53875E-46F4-42C4-8BEA-A8E7C02D4BDF}" type="datetimeFigureOut">
              <a:rPr lang="ru-KZ" smtClean="0"/>
              <a:t>01/25/2019</a:t>
            </a:fld>
            <a:endParaRPr lang="ru-KZ"/>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3003203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53875E-46F4-42C4-8BEA-A8E7C02D4BDF}" type="datetimeFigureOut">
              <a:rPr lang="ru-KZ" smtClean="0"/>
              <a:t>01/25/2019</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1041521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2231683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930933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3718893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3496068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694251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1192683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4101738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a:xfrm>
            <a:off x="5332412" y="5883275"/>
            <a:ext cx="4324044" cy="365125"/>
          </a:xfrm>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298086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147EF-3608-4A05-8F91-D93237E1D5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KZ"/>
          </a:p>
        </p:txBody>
      </p:sp>
      <p:sp>
        <p:nvSpPr>
          <p:cNvPr id="3" name="Text Placeholder 2">
            <a:extLst>
              <a:ext uri="{FF2B5EF4-FFF2-40B4-BE49-F238E27FC236}">
                <a16:creationId xmlns:a16="http://schemas.microsoft.com/office/drawing/2014/main" id="{43DE213A-3A61-4AD7-B857-B209863CFE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C49149-5B2C-4F88-B78D-CCC6FC2FC213}"/>
              </a:ext>
            </a:extLst>
          </p:cNvPr>
          <p:cNvSpPr>
            <a:spLocks noGrp="1"/>
          </p:cNvSpPr>
          <p:nvPr>
            <p:ph type="dt" sz="half" idx="10"/>
          </p:nvPr>
        </p:nvSpPr>
        <p:spPr/>
        <p:txBody>
          <a:bodyPr/>
          <a:lstStyle/>
          <a:p>
            <a:fld id="{08DA3E68-3084-4928-B92F-CDE4E3A45EE5}" type="datetimeFigureOut">
              <a:rPr lang="ru-KZ" smtClean="0"/>
              <a:t>01/25/2019</a:t>
            </a:fld>
            <a:endParaRPr lang="ru-KZ" dirty="0"/>
          </a:p>
        </p:txBody>
      </p:sp>
      <p:sp>
        <p:nvSpPr>
          <p:cNvPr id="5" name="Footer Placeholder 4">
            <a:extLst>
              <a:ext uri="{FF2B5EF4-FFF2-40B4-BE49-F238E27FC236}">
                <a16:creationId xmlns:a16="http://schemas.microsoft.com/office/drawing/2014/main" id="{B0B7736C-3C7F-450D-9B1E-3F8C36AF1E58}"/>
              </a:ext>
            </a:extLst>
          </p:cNvPr>
          <p:cNvSpPr>
            <a:spLocks noGrp="1"/>
          </p:cNvSpPr>
          <p:nvPr>
            <p:ph type="ftr" sz="quarter" idx="11"/>
          </p:nvPr>
        </p:nvSpPr>
        <p:spPr/>
        <p:txBody>
          <a:bodyPr/>
          <a:lstStyle/>
          <a:p>
            <a:endParaRPr lang="ru-KZ" dirty="0"/>
          </a:p>
        </p:txBody>
      </p:sp>
      <p:sp>
        <p:nvSpPr>
          <p:cNvPr id="6" name="Slide Number Placeholder 5">
            <a:extLst>
              <a:ext uri="{FF2B5EF4-FFF2-40B4-BE49-F238E27FC236}">
                <a16:creationId xmlns:a16="http://schemas.microsoft.com/office/drawing/2014/main" id="{4073A4FF-8AF4-4313-84F3-E6DC6677CFAB}"/>
              </a:ext>
            </a:extLst>
          </p:cNvPr>
          <p:cNvSpPr>
            <a:spLocks noGrp="1"/>
          </p:cNvSpPr>
          <p:nvPr>
            <p:ph type="sldNum" sz="quarter" idx="12"/>
          </p:nvPr>
        </p:nvSpPr>
        <p:spPr/>
        <p:txBody>
          <a:bodyPr/>
          <a:lstStyle/>
          <a:p>
            <a:fld id="{E8679D88-EBEF-4921-BB86-23A6F587099A}" type="slidenum">
              <a:rPr lang="ru-KZ" smtClean="0"/>
              <a:t>‹#›</a:t>
            </a:fld>
            <a:endParaRPr lang="ru-KZ" dirty="0"/>
          </a:p>
        </p:txBody>
      </p:sp>
    </p:spTree>
    <p:extLst>
      <p:ext uri="{BB962C8B-B14F-4D97-AF65-F5344CB8AC3E}">
        <p14:creationId xmlns:p14="http://schemas.microsoft.com/office/powerpoint/2010/main" val="4253624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a:xfrm>
            <a:off x="10951856" y="5867131"/>
            <a:ext cx="551167" cy="365125"/>
          </a:xfrm>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1434664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2277741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53875E-46F4-42C4-8BEA-A8E7C02D4BDF}" type="datetimeFigureOut">
              <a:rPr lang="ru-KZ" smtClean="0"/>
              <a:t>01/25/2019</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2258550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53875E-46F4-42C4-8BEA-A8E7C02D4BDF}" type="datetimeFigureOut">
              <a:rPr lang="ru-KZ" smtClean="0"/>
              <a:t>01/25/2019</a:t>
            </a:fld>
            <a:endParaRPr lang="ru-KZ"/>
          </a:p>
        </p:txBody>
      </p:sp>
      <p:sp>
        <p:nvSpPr>
          <p:cNvPr id="8" name="Footer Placeholder 7"/>
          <p:cNvSpPr>
            <a:spLocks noGrp="1"/>
          </p:cNvSpPr>
          <p:nvPr>
            <p:ph type="ftr" sz="quarter" idx="11"/>
          </p:nvPr>
        </p:nvSpPr>
        <p:spPr/>
        <p:txBody>
          <a:bodyPr/>
          <a:lstStyle/>
          <a:p>
            <a:endParaRPr lang="ru-KZ"/>
          </a:p>
        </p:txBody>
      </p:sp>
      <p:sp>
        <p:nvSpPr>
          <p:cNvPr id="9" name="Slide Number Placeholder 8"/>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1313467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53875E-46F4-42C4-8BEA-A8E7C02D4BDF}" type="datetimeFigureOut">
              <a:rPr lang="ru-KZ" smtClean="0"/>
              <a:t>01/25/2019</a:t>
            </a:fld>
            <a:endParaRPr lang="ru-KZ"/>
          </a:p>
        </p:txBody>
      </p:sp>
      <p:sp>
        <p:nvSpPr>
          <p:cNvPr id="4" name="Footer Placeholder 3"/>
          <p:cNvSpPr>
            <a:spLocks noGrp="1"/>
          </p:cNvSpPr>
          <p:nvPr>
            <p:ph type="ftr" sz="quarter" idx="11"/>
          </p:nvPr>
        </p:nvSpPr>
        <p:spPr/>
        <p:txBody>
          <a:bodyPr/>
          <a:lstStyle/>
          <a:p>
            <a:endParaRPr lang="ru-KZ"/>
          </a:p>
        </p:txBody>
      </p:sp>
      <p:sp>
        <p:nvSpPr>
          <p:cNvPr id="5" name="Slide Number Placeholder 4"/>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2138170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3875E-46F4-42C4-8BEA-A8E7C02D4BDF}" type="datetimeFigureOut">
              <a:rPr lang="ru-KZ" smtClean="0"/>
              <a:t>01/25/2019</a:t>
            </a:fld>
            <a:endParaRPr lang="ru-KZ"/>
          </a:p>
        </p:txBody>
      </p:sp>
      <p:sp>
        <p:nvSpPr>
          <p:cNvPr id="3" name="Footer Placeholder 2"/>
          <p:cNvSpPr>
            <a:spLocks noGrp="1"/>
          </p:cNvSpPr>
          <p:nvPr>
            <p:ph type="ftr" sz="quarter" idx="11"/>
          </p:nvPr>
        </p:nvSpPr>
        <p:spPr/>
        <p:txBody>
          <a:bodyPr/>
          <a:lstStyle/>
          <a:p>
            <a:endParaRPr lang="ru-KZ"/>
          </a:p>
        </p:txBody>
      </p:sp>
      <p:sp>
        <p:nvSpPr>
          <p:cNvPr id="4" name="Slide Number Placeholder 3"/>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5741047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53875E-46F4-42C4-8BEA-A8E7C02D4BDF}" type="datetimeFigureOut">
              <a:rPr lang="ru-KZ" smtClean="0"/>
              <a:t>01/25/2019</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2340234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53875E-46F4-42C4-8BEA-A8E7C02D4BDF}" type="datetimeFigureOut">
              <a:rPr lang="ru-KZ" smtClean="0"/>
              <a:t>01/25/2019</a:t>
            </a:fld>
            <a:endParaRPr lang="ru-KZ"/>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1695318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F53875E-46F4-42C4-8BEA-A8E7C02D4BDF}" type="datetimeFigureOut">
              <a:rPr lang="ru-KZ" smtClean="0"/>
              <a:t>01/25/2019</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1727781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4268938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EA47-85EE-41AE-AC46-CB80C3D255D7}"/>
              </a:ext>
            </a:extLst>
          </p:cNvPr>
          <p:cNvSpPr>
            <a:spLocks noGrp="1"/>
          </p:cNvSpPr>
          <p:nvPr>
            <p:ph type="title"/>
          </p:nvPr>
        </p:nvSpPr>
        <p:spPr/>
        <p:txBody>
          <a:bodyPr/>
          <a:lstStyle/>
          <a:p>
            <a:r>
              <a:rPr lang="en-US"/>
              <a:t>Click to edit Master title style</a:t>
            </a:r>
            <a:endParaRPr lang="ru-KZ"/>
          </a:p>
        </p:txBody>
      </p:sp>
      <p:sp>
        <p:nvSpPr>
          <p:cNvPr id="3" name="Content Placeholder 2">
            <a:extLst>
              <a:ext uri="{FF2B5EF4-FFF2-40B4-BE49-F238E27FC236}">
                <a16:creationId xmlns:a16="http://schemas.microsoft.com/office/drawing/2014/main" id="{14EF92BB-445D-4D55-AB5C-FFA90A30525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KZ"/>
          </a:p>
        </p:txBody>
      </p:sp>
      <p:sp>
        <p:nvSpPr>
          <p:cNvPr id="4" name="Content Placeholder 3">
            <a:extLst>
              <a:ext uri="{FF2B5EF4-FFF2-40B4-BE49-F238E27FC236}">
                <a16:creationId xmlns:a16="http://schemas.microsoft.com/office/drawing/2014/main" id="{6FB9D830-EAF7-436F-89A0-EEDDAABC1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KZ"/>
          </a:p>
        </p:txBody>
      </p:sp>
      <p:sp>
        <p:nvSpPr>
          <p:cNvPr id="5" name="Date Placeholder 4">
            <a:extLst>
              <a:ext uri="{FF2B5EF4-FFF2-40B4-BE49-F238E27FC236}">
                <a16:creationId xmlns:a16="http://schemas.microsoft.com/office/drawing/2014/main" id="{A72D65A2-44E9-4B71-8BC5-2E82AC54D436}"/>
              </a:ext>
            </a:extLst>
          </p:cNvPr>
          <p:cNvSpPr>
            <a:spLocks noGrp="1"/>
          </p:cNvSpPr>
          <p:nvPr>
            <p:ph type="dt" sz="half" idx="10"/>
          </p:nvPr>
        </p:nvSpPr>
        <p:spPr/>
        <p:txBody>
          <a:bodyPr/>
          <a:lstStyle/>
          <a:p>
            <a:fld id="{08DA3E68-3084-4928-B92F-CDE4E3A45EE5}" type="datetimeFigureOut">
              <a:rPr lang="ru-KZ" smtClean="0"/>
              <a:t>01/25/2019</a:t>
            </a:fld>
            <a:endParaRPr lang="ru-KZ" dirty="0"/>
          </a:p>
        </p:txBody>
      </p:sp>
      <p:sp>
        <p:nvSpPr>
          <p:cNvPr id="6" name="Footer Placeholder 5">
            <a:extLst>
              <a:ext uri="{FF2B5EF4-FFF2-40B4-BE49-F238E27FC236}">
                <a16:creationId xmlns:a16="http://schemas.microsoft.com/office/drawing/2014/main" id="{F5825D73-6086-4DB6-9B38-9E51AF59D1CE}"/>
              </a:ext>
            </a:extLst>
          </p:cNvPr>
          <p:cNvSpPr>
            <a:spLocks noGrp="1"/>
          </p:cNvSpPr>
          <p:nvPr>
            <p:ph type="ftr" sz="quarter" idx="11"/>
          </p:nvPr>
        </p:nvSpPr>
        <p:spPr/>
        <p:txBody>
          <a:bodyPr/>
          <a:lstStyle/>
          <a:p>
            <a:endParaRPr lang="ru-KZ" dirty="0"/>
          </a:p>
        </p:txBody>
      </p:sp>
      <p:sp>
        <p:nvSpPr>
          <p:cNvPr id="7" name="Slide Number Placeholder 6">
            <a:extLst>
              <a:ext uri="{FF2B5EF4-FFF2-40B4-BE49-F238E27FC236}">
                <a16:creationId xmlns:a16="http://schemas.microsoft.com/office/drawing/2014/main" id="{0255B6CA-E39E-40DC-A1DA-05E7E1F54A94}"/>
              </a:ext>
            </a:extLst>
          </p:cNvPr>
          <p:cNvSpPr>
            <a:spLocks noGrp="1"/>
          </p:cNvSpPr>
          <p:nvPr>
            <p:ph type="sldNum" sz="quarter" idx="12"/>
          </p:nvPr>
        </p:nvSpPr>
        <p:spPr/>
        <p:txBody>
          <a:bodyPr/>
          <a:lstStyle/>
          <a:p>
            <a:fld id="{E8679D88-EBEF-4921-BB86-23A6F587099A}" type="slidenum">
              <a:rPr lang="ru-KZ" smtClean="0"/>
              <a:t>‹#›</a:t>
            </a:fld>
            <a:endParaRPr lang="ru-KZ" dirty="0"/>
          </a:p>
        </p:txBody>
      </p:sp>
    </p:spTree>
    <p:extLst>
      <p:ext uri="{BB962C8B-B14F-4D97-AF65-F5344CB8AC3E}">
        <p14:creationId xmlns:p14="http://schemas.microsoft.com/office/powerpoint/2010/main" val="3124586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1450384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1324545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2400194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1307934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4190002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53875E-46F4-42C4-8BEA-A8E7C02D4BDF}" type="datetimeFigureOut">
              <a:rPr lang="ru-KZ" smtClean="0"/>
              <a:t>01/25/2019</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76FC9759-C2C3-4DA4-8A10-3AB129C66E34}" type="slidenum">
              <a:rPr lang="ru-KZ" smtClean="0"/>
              <a:t>‹#›</a:t>
            </a:fld>
            <a:endParaRPr lang="ru-KZ"/>
          </a:p>
        </p:txBody>
      </p:sp>
    </p:spTree>
    <p:extLst>
      <p:ext uri="{BB962C8B-B14F-4D97-AF65-F5344CB8AC3E}">
        <p14:creationId xmlns:p14="http://schemas.microsoft.com/office/powerpoint/2010/main" val="1911924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4591E1-3357-429A-BCA0-F329FCB4F507}"/>
              </a:ext>
            </a:extLst>
          </p:cNvPr>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endParaRPr lang="en-US"/>
          </a:p>
        </p:txBody>
      </p:sp>
      <p:sp>
        <p:nvSpPr>
          <p:cNvPr id="3" name="Подзаголовок 2">
            <a:extLst>
              <a:ext uri="{FF2B5EF4-FFF2-40B4-BE49-F238E27FC236}">
                <a16:creationId xmlns:a16="http://schemas.microsoft.com/office/drawing/2014/main" id="{5137DC00-19F2-4A69-92FA-FD27B992AC4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ru-RU"/>
              <a:t>Образец подзаголовка</a:t>
            </a:r>
            <a:endParaRPr lang="en-US"/>
          </a:p>
        </p:txBody>
      </p:sp>
      <p:sp>
        <p:nvSpPr>
          <p:cNvPr id="4" name="Дата 3">
            <a:extLst>
              <a:ext uri="{FF2B5EF4-FFF2-40B4-BE49-F238E27FC236}">
                <a16:creationId xmlns:a16="http://schemas.microsoft.com/office/drawing/2014/main" id="{DF0B14B1-C8EC-490D-BA6E-1D7370CF4D42}"/>
              </a:ext>
            </a:extLst>
          </p:cNvPr>
          <p:cNvSpPr>
            <a:spLocks noGrp="1"/>
          </p:cNvSpPr>
          <p:nvPr>
            <p:ph type="dt" sz="half" idx="10"/>
          </p:nvPr>
        </p:nvSpPr>
        <p:spPr/>
        <p:txBody>
          <a:bodyPr/>
          <a:lstStyle/>
          <a:p>
            <a:fld id="{EAB7BFCA-F3BD-431F-A3FE-57377DF75DA4}" type="datetimeFigureOut">
              <a:rPr lang="en-US" smtClean="0"/>
              <a:t>1/25/2019</a:t>
            </a:fld>
            <a:endParaRPr lang="en-US"/>
          </a:p>
        </p:txBody>
      </p:sp>
      <p:sp>
        <p:nvSpPr>
          <p:cNvPr id="5" name="Нижний колонтитул 4">
            <a:extLst>
              <a:ext uri="{FF2B5EF4-FFF2-40B4-BE49-F238E27FC236}">
                <a16:creationId xmlns:a16="http://schemas.microsoft.com/office/drawing/2014/main" id="{68AEB3A0-6128-43FC-B8D5-AA4F7D3D89CC}"/>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D8EC259E-D541-4EB7-976D-984EC2FC4E4C}"/>
              </a:ext>
            </a:extLst>
          </p:cNvPr>
          <p:cNvSpPr>
            <a:spLocks noGrp="1"/>
          </p:cNvSpPr>
          <p:nvPr>
            <p:ph type="sldNum" sz="quarter" idx="12"/>
          </p:nvPr>
        </p:nvSpPr>
        <p:spPr/>
        <p:txBody>
          <a:bodyPr/>
          <a:lstStyle/>
          <a:p>
            <a:fld id="{5F98EBE0-E9A1-4EB8-A003-C8F0FD95D545}" type="slidenum">
              <a:rPr lang="en-US" smtClean="0"/>
              <a:t>‹#›</a:t>
            </a:fld>
            <a:endParaRPr lang="en-US"/>
          </a:p>
        </p:txBody>
      </p:sp>
    </p:spTree>
    <p:extLst>
      <p:ext uri="{BB962C8B-B14F-4D97-AF65-F5344CB8AC3E}">
        <p14:creationId xmlns:p14="http://schemas.microsoft.com/office/powerpoint/2010/main" val="22094596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29BAB5-57A2-474F-A7DA-321D98A24EDE}"/>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800663A1-9A9F-4995-8454-9D8F76BE7C8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4B3B3CF1-B303-45EF-B166-387BCF9329CD}"/>
              </a:ext>
            </a:extLst>
          </p:cNvPr>
          <p:cNvSpPr>
            <a:spLocks noGrp="1"/>
          </p:cNvSpPr>
          <p:nvPr>
            <p:ph type="dt" sz="half" idx="10"/>
          </p:nvPr>
        </p:nvSpPr>
        <p:spPr/>
        <p:txBody>
          <a:bodyPr/>
          <a:lstStyle/>
          <a:p>
            <a:fld id="{EAB7BFCA-F3BD-431F-A3FE-57377DF75DA4}" type="datetimeFigureOut">
              <a:rPr lang="en-US" smtClean="0"/>
              <a:t>1/25/2019</a:t>
            </a:fld>
            <a:endParaRPr lang="en-US"/>
          </a:p>
        </p:txBody>
      </p:sp>
      <p:sp>
        <p:nvSpPr>
          <p:cNvPr id="5" name="Нижний колонтитул 4">
            <a:extLst>
              <a:ext uri="{FF2B5EF4-FFF2-40B4-BE49-F238E27FC236}">
                <a16:creationId xmlns:a16="http://schemas.microsoft.com/office/drawing/2014/main" id="{C0AE46FB-A4F0-4125-87E0-C8AAB800384D}"/>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EC2B338A-8041-4D7A-84F7-71FB5217231C}"/>
              </a:ext>
            </a:extLst>
          </p:cNvPr>
          <p:cNvSpPr>
            <a:spLocks noGrp="1"/>
          </p:cNvSpPr>
          <p:nvPr>
            <p:ph type="sldNum" sz="quarter" idx="12"/>
          </p:nvPr>
        </p:nvSpPr>
        <p:spPr/>
        <p:txBody>
          <a:bodyPr/>
          <a:lstStyle/>
          <a:p>
            <a:fld id="{5F98EBE0-E9A1-4EB8-A003-C8F0FD95D545}" type="slidenum">
              <a:rPr lang="en-US" smtClean="0"/>
              <a:t>‹#›</a:t>
            </a:fld>
            <a:endParaRPr lang="en-US"/>
          </a:p>
        </p:txBody>
      </p:sp>
    </p:spTree>
    <p:extLst>
      <p:ext uri="{BB962C8B-B14F-4D97-AF65-F5344CB8AC3E}">
        <p14:creationId xmlns:p14="http://schemas.microsoft.com/office/powerpoint/2010/main" val="2440690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594DA0-C86E-45AB-B73E-8BFC85684F7E}"/>
              </a:ext>
            </a:extLst>
          </p:cNvPr>
          <p:cNvSpPr>
            <a:spLocks noGrp="1"/>
          </p:cNvSpPr>
          <p:nvPr>
            <p:ph type="title"/>
          </p:nvPr>
        </p:nvSpPr>
        <p:spPr>
          <a:xfrm>
            <a:off x="831850" y="1709738"/>
            <a:ext cx="10515600" cy="2852737"/>
          </a:xfrm>
        </p:spPr>
        <p:txBody>
          <a:bodyPr anchor="b"/>
          <a:lstStyle>
            <a:lvl1pPr>
              <a:defRPr sz="4500"/>
            </a:lvl1pPr>
          </a:lstStyle>
          <a:p>
            <a:r>
              <a:rPr lang="ru-RU"/>
              <a:t>Образец заголовка</a:t>
            </a:r>
            <a:endParaRPr lang="en-US"/>
          </a:p>
        </p:txBody>
      </p:sp>
      <p:sp>
        <p:nvSpPr>
          <p:cNvPr id="3" name="Текст 2">
            <a:extLst>
              <a:ext uri="{FF2B5EF4-FFF2-40B4-BE49-F238E27FC236}">
                <a16:creationId xmlns:a16="http://schemas.microsoft.com/office/drawing/2014/main" id="{9EAD9140-F332-43F4-BB81-ED9169DDEE4D}"/>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D15BB86-57AC-439E-8303-C505AFFB9CB7}"/>
              </a:ext>
            </a:extLst>
          </p:cNvPr>
          <p:cNvSpPr>
            <a:spLocks noGrp="1"/>
          </p:cNvSpPr>
          <p:nvPr>
            <p:ph type="dt" sz="half" idx="10"/>
          </p:nvPr>
        </p:nvSpPr>
        <p:spPr/>
        <p:txBody>
          <a:bodyPr/>
          <a:lstStyle/>
          <a:p>
            <a:fld id="{EAB7BFCA-F3BD-431F-A3FE-57377DF75DA4}" type="datetimeFigureOut">
              <a:rPr lang="en-US" smtClean="0"/>
              <a:t>1/25/2019</a:t>
            </a:fld>
            <a:endParaRPr lang="en-US"/>
          </a:p>
        </p:txBody>
      </p:sp>
      <p:sp>
        <p:nvSpPr>
          <p:cNvPr id="5" name="Нижний колонтитул 4">
            <a:extLst>
              <a:ext uri="{FF2B5EF4-FFF2-40B4-BE49-F238E27FC236}">
                <a16:creationId xmlns:a16="http://schemas.microsoft.com/office/drawing/2014/main" id="{A19200DE-EBA8-49FF-832F-D472D1F358B4}"/>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37836176-94F6-4ACA-BC7C-181CFFA93553}"/>
              </a:ext>
            </a:extLst>
          </p:cNvPr>
          <p:cNvSpPr>
            <a:spLocks noGrp="1"/>
          </p:cNvSpPr>
          <p:nvPr>
            <p:ph type="sldNum" sz="quarter" idx="12"/>
          </p:nvPr>
        </p:nvSpPr>
        <p:spPr/>
        <p:txBody>
          <a:bodyPr/>
          <a:lstStyle/>
          <a:p>
            <a:fld id="{5F98EBE0-E9A1-4EB8-A003-C8F0FD95D545}" type="slidenum">
              <a:rPr lang="en-US" smtClean="0"/>
              <a:t>‹#›</a:t>
            </a:fld>
            <a:endParaRPr lang="en-US"/>
          </a:p>
        </p:txBody>
      </p:sp>
    </p:spTree>
    <p:extLst>
      <p:ext uri="{BB962C8B-B14F-4D97-AF65-F5344CB8AC3E}">
        <p14:creationId xmlns:p14="http://schemas.microsoft.com/office/powerpoint/2010/main" val="13170005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88F500-19A9-4DB7-BAD6-2AB2952BD86D}"/>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A2BB1B55-CC83-47CD-AECE-5BF960D94EE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a:extLst>
              <a:ext uri="{FF2B5EF4-FFF2-40B4-BE49-F238E27FC236}">
                <a16:creationId xmlns:a16="http://schemas.microsoft.com/office/drawing/2014/main" id="{67B7C177-0AE5-4490-A06D-255074D28C55}"/>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a:extLst>
              <a:ext uri="{FF2B5EF4-FFF2-40B4-BE49-F238E27FC236}">
                <a16:creationId xmlns:a16="http://schemas.microsoft.com/office/drawing/2014/main" id="{418F330D-B9A9-40E3-89A3-FEB4FF10FAAA}"/>
              </a:ext>
            </a:extLst>
          </p:cNvPr>
          <p:cNvSpPr>
            <a:spLocks noGrp="1"/>
          </p:cNvSpPr>
          <p:nvPr>
            <p:ph type="dt" sz="half" idx="10"/>
          </p:nvPr>
        </p:nvSpPr>
        <p:spPr/>
        <p:txBody>
          <a:bodyPr/>
          <a:lstStyle/>
          <a:p>
            <a:fld id="{EAB7BFCA-F3BD-431F-A3FE-57377DF75DA4}" type="datetimeFigureOut">
              <a:rPr lang="en-US" smtClean="0"/>
              <a:t>1/25/2019</a:t>
            </a:fld>
            <a:endParaRPr lang="en-US"/>
          </a:p>
        </p:txBody>
      </p:sp>
      <p:sp>
        <p:nvSpPr>
          <p:cNvPr id="6" name="Нижний колонтитул 5">
            <a:extLst>
              <a:ext uri="{FF2B5EF4-FFF2-40B4-BE49-F238E27FC236}">
                <a16:creationId xmlns:a16="http://schemas.microsoft.com/office/drawing/2014/main" id="{6B81F1EC-2753-484B-A7F2-FCC6196063DD}"/>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010F946E-599B-4003-B39B-03DFA87A0A77}"/>
              </a:ext>
            </a:extLst>
          </p:cNvPr>
          <p:cNvSpPr>
            <a:spLocks noGrp="1"/>
          </p:cNvSpPr>
          <p:nvPr>
            <p:ph type="sldNum" sz="quarter" idx="12"/>
          </p:nvPr>
        </p:nvSpPr>
        <p:spPr/>
        <p:txBody>
          <a:bodyPr/>
          <a:lstStyle/>
          <a:p>
            <a:fld id="{5F98EBE0-E9A1-4EB8-A003-C8F0FD95D545}" type="slidenum">
              <a:rPr lang="en-US" smtClean="0"/>
              <a:t>‹#›</a:t>
            </a:fld>
            <a:endParaRPr lang="en-US"/>
          </a:p>
        </p:txBody>
      </p:sp>
    </p:spTree>
    <p:extLst>
      <p:ext uri="{BB962C8B-B14F-4D97-AF65-F5344CB8AC3E}">
        <p14:creationId xmlns:p14="http://schemas.microsoft.com/office/powerpoint/2010/main" val="572322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A2F03-4BA4-480A-A5B2-846E2A549220}"/>
              </a:ext>
            </a:extLst>
          </p:cNvPr>
          <p:cNvSpPr>
            <a:spLocks noGrp="1"/>
          </p:cNvSpPr>
          <p:nvPr>
            <p:ph type="title"/>
          </p:nvPr>
        </p:nvSpPr>
        <p:spPr>
          <a:xfrm>
            <a:off x="839788" y="365125"/>
            <a:ext cx="10515600" cy="1325563"/>
          </a:xfrm>
        </p:spPr>
        <p:txBody>
          <a:bodyPr/>
          <a:lstStyle/>
          <a:p>
            <a:r>
              <a:rPr lang="en-US"/>
              <a:t>Click to edit Master title style</a:t>
            </a:r>
            <a:endParaRPr lang="ru-KZ"/>
          </a:p>
        </p:txBody>
      </p:sp>
      <p:sp>
        <p:nvSpPr>
          <p:cNvPr id="3" name="Text Placeholder 2">
            <a:extLst>
              <a:ext uri="{FF2B5EF4-FFF2-40B4-BE49-F238E27FC236}">
                <a16:creationId xmlns:a16="http://schemas.microsoft.com/office/drawing/2014/main" id="{199B9B63-E088-400E-9993-60DD4D0D62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40B9DA8-FFA3-41F5-9584-5C66CFD4562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KZ"/>
          </a:p>
        </p:txBody>
      </p:sp>
      <p:sp>
        <p:nvSpPr>
          <p:cNvPr id="5" name="Text Placeholder 4">
            <a:extLst>
              <a:ext uri="{FF2B5EF4-FFF2-40B4-BE49-F238E27FC236}">
                <a16:creationId xmlns:a16="http://schemas.microsoft.com/office/drawing/2014/main" id="{048BF8D5-89FC-4D5D-849D-F1D9101321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CE2EA8-B89C-4D97-82CB-2BEBCEA07D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KZ"/>
          </a:p>
        </p:txBody>
      </p:sp>
      <p:sp>
        <p:nvSpPr>
          <p:cNvPr id="7" name="Date Placeholder 6">
            <a:extLst>
              <a:ext uri="{FF2B5EF4-FFF2-40B4-BE49-F238E27FC236}">
                <a16:creationId xmlns:a16="http://schemas.microsoft.com/office/drawing/2014/main" id="{713D83A3-A9D3-45BC-AB4C-003DE36A95BB}"/>
              </a:ext>
            </a:extLst>
          </p:cNvPr>
          <p:cNvSpPr>
            <a:spLocks noGrp="1"/>
          </p:cNvSpPr>
          <p:nvPr>
            <p:ph type="dt" sz="half" idx="10"/>
          </p:nvPr>
        </p:nvSpPr>
        <p:spPr/>
        <p:txBody>
          <a:bodyPr/>
          <a:lstStyle/>
          <a:p>
            <a:fld id="{08DA3E68-3084-4928-B92F-CDE4E3A45EE5}" type="datetimeFigureOut">
              <a:rPr lang="ru-KZ" smtClean="0"/>
              <a:t>01/25/2019</a:t>
            </a:fld>
            <a:endParaRPr lang="ru-KZ" dirty="0"/>
          </a:p>
        </p:txBody>
      </p:sp>
      <p:sp>
        <p:nvSpPr>
          <p:cNvPr id="8" name="Footer Placeholder 7">
            <a:extLst>
              <a:ext uri="{FF2B5EF4-FFF2-40B4-BE49-F238E27FC236}">
                <a16:creationId xmlns:a16="http://schemas.microsoft.com/office/drawing/2014/main" id="{E62C4052-26F7-41CA-86EF-E3AF8CE0A2C7}"/>
              </a:ext>
            </a:extLst>
          </p:cNvPr>
          <p:cNvSpPr>
            <a:spLocks noGrp="1"/>
          </p:cNvSpPr>
          <p:nvPr>
            <p:ph type="ftr" sz="quarter" idx="11"/>
          </p:nvPr>
        </p:nvSpPr>
        <p:spPr/>
        <p:txBody>
          <a:bodyPr/>
          <a:lstStyle/>
          <a:p>
            <a:endParaRPr lang="ru-KZ" dirty="0"/>
          </a:p>
        </p:txBody>
      </p:sp>
      <p:sp>
        <p:nvSpPr>
          <p:cNvPr id="9" name="Slide Number Placeholder 8">
            <a:extLst>
              <a:ext uri="{FF2B5EF4-FFF2-40B4-BE49-F238E27FC236}">
                <a16:creationId xmlns:a16="http://schemas.microsoft.com/office/drawing/2014/main" id="{8DE3E93D-08AB-4C4B-ABA2-6C64F43B930A}"/>
              </a:ext>
            </a:extLst>
          </p:cNvPr>
          <p:cNvSpPr>
            <a:spLocks noGrp="1"/>
          </p:cNvSpPr>
          <p:nvPr>
            <p:ph type="sldNum" sz="quarter" idx="12"/>
          </p:nvPr>
        </p:nvSpPr>
        <p:spPr/>
        <p:txBody>
          <a:bodyPr/>
          <a:lstStyle/>
          <a:p>
            <a:fld id="{E8679D88-EBEF-4921-BB86-23A6F587099A}" type="slidenum">
              <a:rPr lang="ru-KZ" smtClean="0"/>
              <a:t>‹#›</a:t>
            </a:fld>
            <a:endParaRPr lang="ru-KZ" dirty="0"/>
          </a:p>
        </p:txBody>
      </p:sp>
    </p:spTree>
    <p:extLst>
      <p:ext uri="{BB962C8B-B14F-4D97-AF65-F5344CB8AC3E}">
        <p14:creationId xmlns:p14="http://schemas.microsoft.com/office/powerpoint/2010/main" val="69938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C7A10-3511-4534-877E-C0CB9D83207A}"/>
              </a:ext>
            </a:extLst>
          </p:cNvPr>
          <p:cNvSpPr>
            <a:spLocks noGrp="1"/>
          </p:cNvSpPr>
          <p:nvPr>
            <p:ph type="title"/>
          </p:nvPr>
        </p:nvSpPr>
        <p:spPr>
          <a:xfrm>
            <a:off x="839788" y="365126"/>
            <a:ext cx="10515600" cy="1325563"/>
          </a:xfrm>
        </p:spPr>
        <p:txBody>
          <a:bodyPr/>
          <a:lstStyle/>
          <a:p>
            <a:r>
              <a:rPr lang="ru-RU"/>
              <a:t>Образец заголовка</a:t>
            </a:r>
            <a:endParaRPr lang="en-US"/>
          </a:p>
        </p:txBody>
      </p:sp>
      <p:sp>
        <p:nvSpPr>
          <p:cNvPr id="3" name="Текст 2">
            <a:extLst>
              <a:ext uri="{FF2B5EF4-FFF2-40B4-BE49-F238E27FC236}">
                <a16:creationId xmlns:a16="http://schemas.microsoft.com/office/drawing/2014/main" id="{FD0B7085-2E7D-45F5-A1A3-349CE3DA56DF}"/>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ru-RU"/>
              <a:t>Образец текста</a:t>
            </a:r>
          </a:p>
        </p:txBody>
      </p:sp>
      <p:sp>
        <p:nvSpPr>
          <p:cNvPr id="4" name="Объект 3">
            <a:extLst>
              <a:ext uri="{FF2B5EF4-FFF2-40B4-BE49-F238E27FC236}">
                <a16:creationId xmlns:a16="http://schemas.microsoft.com/office/drawing/2014/main" id="{8E69C890-F4AF-46F4-94E2-4AF2F702B11A}"/>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a:extLst>
              <a:ext uri="{FF2B5EF4-FFF2-40B4-BE49-F238E27FC236}">
                <a16:creationId xmlns:a16="http://schemas.microsoft.com/office/drawing/2014/main" id="{25B18ECA-BC5A-4874-A514-E23C3E8E29FA}"/>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ru-RU"/>
              <a:t>Образец текста</a:t>
            </a:r>
          </a:p>
        </p:txBody>
      </p:sp>
      <p:sp>
        <p:nvSpPr>
          <p:cNvPr id="6" name="Объект 5">
            <a:extLst>
              <a:ext uri="{FF2B5EF4-FFF2-40B4-BE49-F238E27FC236}">
                <a16:creationId xmlns:a16="http://schemas.microsoft.com/office/drawing/2014/main" id="{55D9006B-E1E0-4DC1-81BC-EA20037D8D8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a:extLst>
              <a:ext uri="{FF2B5EF4-FFF2-40B4-BE49-F238E27FC236}">
                <a16:creationId xmlns:a16="http://schemas.microsoft.com/office/drawing/2014/main" id="{0B3A59C5-CF18-400A-A468-26DDC9C95D02}"/>
              </a:ext>
            </a:extLst>
          </p:cNvPr>
          <p:cNvSpPr>
            <a:spLocks noGrp="1"/>
          </p:cNvSpPr>
          <p:nvPr>
            <p:ph type="dt" sz="half" idx="10"/>
          </p:nvPr>
        </p:nvSpPr>
        <p:spPr/>
        <p:txBody>
          <a:bodyPr/>
          <a:lstStyle/>
          <a:p>
            <a:fld id="{EAB7BFCA-F3BD-431F-A3FE-57377DF75DA4}" type="datetimeFigureOut">
              <a:rPr lang="en-US" smtClean="0"/>
              <a:t>1/25/2019</a:t>
            </a:fld>
            <a:endParaRPr lang="en-US"/>
          </a:p>
        </p:txBody>
      </p:sp>
      <p:sp>
        <p:nvSpPr>
          <p:cNvPr id="8" name="Нижний колонтитул 7">
            <a:extLst>
              <a:ext uri="{FF2B5EF4-FFF2-40B4-BE49-F238E27FC236}">
                <a16:creationId xmlns:a16="http://schemas.microsoft.com/office/drawing/2014/main" id="{3FE2774B-37FE-4CBC-8681-72CD82CE4126}"/>
              </a:ext>
            </a:extLst>
          </p:cNvPr>
          <p:cNvSpPr>
            <a:spLocks noGrp="1"/>
          </p:cNvSpPr>
          <p:nvPr>
            <p:ph type="ftr" sz="quarter" idx="11"/>
          </p:nvPr>
        </p:nvSpPr>
        <p:spPr/>
        <p:txBody>
          <a:bodyPr/>
          <a:lstStyle/>
          <a:p>
            <a:endParaRPr lang="en-US"/>
          </a:p>
        </p:txBody>
      </p:sp>
      <p:sp>
        <p:nvSpPr>
          <p:cNvPr id="9" name="Номер слайда 8">
            <a:extLst>
              <a:ext uri="{FF2B5EF4-FFF2-40B4-BE49-F238E27FC236}">
                <a16:creationId xmlns:a16="http://schemas.microsoft.com/office/drawing/2014/main" id="{E2F2A723-C5AA-4494-9999-E0E2594CB8E8}"/>
              </a:ext>
            </a:extLst>
          </p:cNvPr>
          <p:cNvSpPr>
            <a:spLocks noGrp="1"/>
          </p:cNvSpPr>
          <p:nvPr>
            <p:ph type="sldNum" sz="quarter" idx="12"/>
          </p:nvPr>
        </p:nvSpPr>
        <p:spPr/>
        <p:txBody>
          <a:bodyPr/>
          <a:lstStyle/>
          <a:p>
            <a:fld id="{5F98EBE0-E9A1-4EB8-A003-C8F0FD95D545}" type="slidenum">
              <a:rPr lang="en-US" smtClean="0"/>
              <a:t>‹#›</a:t>
            </a:fld>
            <a:endParaRPr lang="en-US"/>
          </a:p>
        </p:txBody>
      </p:sp>
    </p:spTree>
    <p:extLst>
      <p:ext uri="{BB962C8B-B14F-4D97-AF65-F5344CB8AC3E}">
        <p14:creationId xmlns:p14="http://schemas.microsoft.com/office/powerpoint/2010/main" val="38013277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29634E-7D83-4C68-8EE0-8E6EC7638188}"/>
              </a:ext>
            </a:extLst>
          </p:cNvPr>
          <p:cNvSpPr>
            <a:spLocks noGrp="1"/>
          </p:cNvSpPr>
          <p:nvPr>
            <p:ph type="title"/>
          </p:nvPr>
        </p:nvSpPr>
        <p:spPr/>
        <p:txBody>
          <a:bodyPr/>
          <a:lstStyle/>
          <a:p>
            <a:r>
              <a:rPr lang="ru-RU"/>
              <a:t>Образец заголовка</a:t>
            </a:r>
            <a:endParaRPr lang="en-US"/>
          </a:p>
        </p:txBody>
      </p:sp>
      <p:sp>
        <p:nvSpPr>
          <p:cNvPr id="3" name="Дата 2">
            <a:extLst>
              <a:ext uri="{FF2B5EF4-FFF2-40B4-BE49-F238E27FC236}">
                <a16:creationId xmlns:a16="http://schemas.microsoft.com/office/drawing/2014/main" id="{C82AE510-98C6-41EB-9B20-EACFFE764E25}"/>
              </a:ext>
            </a:extLst>
          </p:cNvPr>
          <p:cNvSpPr>
            <a:spLocks noGrp="1"/>
          </p:cNvSpPr>
          <p:nvPr>
            <p:ph type="dt" sz="half" idx="10"/>
          </p:nvPr>
        </p:nvSpPr>
        <p:spPr/>
        <p:txBody>
          <a:bodyPr/>
          <a:lstStyle/>
          <a:p>
            <a:fld id="{EAB7BFCA-F3BD-431F-A3FE-57377DF75DA4}" type="datetimeFigureOut">
              <a:rPr lang="en-US" smtClean="0"/>
              <a:t>1/25/2019</a:t>
            </a:fld>
            <a:endParaRPr lang="en-US"/>
          </a:p>
        </p:txBody>
      </p:sp>
      <p:sp>
        <p:nvSpPr>
          <p:cNvPr id="4" name="Нижний колонтитул 3">
            <a:extLst>
              <a:ext uri="{FF2B5EF4-FFF2-40B4-BE49-F238E27FC236}">
                <a16:creationId xmlns:a16="http://schemas.microsoft.com/office/drawing/2014/main" id="{244ADE9B-74F1-4DD0-BDB1-773649BBB159}"/>
              </a:ext>
            </a:extLst>
          </p:cNvPr>
          <p:cNvSpPr>
            <a:spLocks noGrp="1"/>
          </p:cNvSpPr>
          <p:nvPr>
            <p:ph type="ftr" sz="quarter" idx="11"/>
          </p:nvPr>
        </p:nvSpPr>
        <p:spPr/>
        <p:txBody>
          <a:bodyPr/>
          <a:lstStyle/>
          <a:p>
            <a:endParaRPr lang="en-US"/>
          </a:p>
        </p:txBody>
      </p:sp>
      <p:sp>
        <p:nvSpPr>
          <p:cNvPr id="5" name="Номер слайда 4">
            <a:extLst>
              <a:ext uri="{FF2B5EF4-FFF2-40B4-BE49-F238E27FC236}">
                <a16:creationId xmlns:a16="http://schemas.microsoft.com/office/drawing/2014/main" id="{CEFE03DA-4990-42CA-AEA0-0DAADCD2EAB0}"/>
              </a:ext>
            </a:extLst>
          </p:cNvPr>
          <p:cNvSpPr>
            <a:spLocks noGrp="1"/>
          </p:cNvSpPr>
          <p:nvPr>
            <p:ph type="sldNum" sz="quarter" idx="12"/>
          </p:nvPr>
        </p:nvSpPr>
        <p:spPr/>
        <p:txBody>
          <a:bodyPr/>
          <a:lstStyle/>
          <a:p>
            <a:fld id="{5F98EBE0-E9A1-4EB8-A003-C8F0FD95D545}" type="slidenum">
              <a:rPr lang="en-US" smtClean="0"/>
              <a:t>‹#›</a:t>
            </a:fld>
            <a:endParaRPr lang="en-US"/>
          </a:p>
        </p:txBody>
      </p:sp>
    </p:spTree>
    <p:extLst>
      <p:ext uri="{BB962C8B-B14F-4D97-AF65-F5344CB8AC3E}">
        <p14:creationId xmlns:p14="http://schemas.microsoft.com/office/powerpoint/2010/main" val="277523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E1E08BB-4A9C-4FED-8475-BBFEA3EFFBDA}"/>
              </a:ext>
            </a:extLst>
          </p:cNvPr>
          <p:cNvSpPr>
            <a:spLocks noGrp="1"/>
          </p:cNvSpPr>
          <p:nvPr>
            <p:ph type="dt" sz="half" idx="10"/>
          </p:nvPr>
        </p:nvSpPr>
        <p:spPr/>
        <p:txBody>
          <a:bodyPr/>
          <a:lstStyle/>
          <a:p>
            <a:fld id="{EAB7BFCA-F3BD-431F-A3FE-57377DF75DA4}" type="datetimeFigureOut">
              <a:rPr lang="en-US" smtClean="0"/>
              <a:t>1/25/2019</a:t>
            </a:fld>
            <a:endParaRPr lang="en-US"/>
          </a:p>
        </p:txBody>
      </p:sp>
      <p:sp>
        <p:nvSpPr>
          <p:cNvPr id="3" name="Нижний колонтитул 2">
            <a:extLst>
              <a:ext uri="{FF2B5EF4-FFF2-40B4-BE49-F238E27FC236}">
                <a16:creationId xmlns:a16="http://schemas.microsoft.com/office/drawing/2014/main" id="{E769EB04-FA72-45A2-A282-209E5301203D}"/>
              </a:ext>
            </a:extLst>
          </p:cNvPr>
          <p:cNvSpPr>
            <a:spLocks noGrp="1"/>
          </p:cNvSpPr>
          <p:nvPr>
            <p:ph type="ftr" sz="quarter" idx="11"/>
          </p:nvPr>
        </p:nvSpPr>
        <p:spPr/>
        <p:txBody>
          <a:bodyPr/>
          <a:lstStyle/>
          <a:p>
            <a:endParaRPr lang="en-US"/>
          </a:p>
        </p:txBody>
      </p:sp>
      <p:sp>
        <p:nvSpPr>
          <p:cNvPr id="4" name="Номер слайда 3">
            <a:extLst>
              <a:ext uri="{FF2B5EF4-FFF2-40B4-BE49-F238E27FC236}">
                <a16:creationId xmlns:a16="http://schemas.microsoft.com/office/drawing/2014/main" id="{2E60D77C-84B4-475B-A37B-6576A68DD9CD}"/>
              </a:ext>
            </a:extLst>
          </p:cNvPr>
          <p:cNvSpPr>
            <a:spLocks noGrp="1"/>
          </p:cNvSpPr>
          <p:nvPr>
            <p:ph type="sldNum" sz="quarter" idx="12"/>
          </p:nvPr>
        </p:nvSpPr>
        <p:spPr/>
        <p:txBody>
          <a:bodyPr/>
          <a:lstStyle/>
          <a:p>
            <a:fld id="{5F98EBE0-E9A1-4EB8-A003-C8F0FD95D545}" type="slidenum">
              <a:rPr lang="en-US" smtClean="0"/>
              <a:t>‹#›</a:t>
            </a:fld>
            <a:endParaRPr lang="en-US"/>
          </a:p>
        </p:txBody>
      </p:sp>
    </p:spTree>
    <p:extLst>
      <p:ext uri="{BB962C8B-B14F-4D97-AF65-F5344CB8AC3E}">
        <p14:creationId xmlns:p14="http://schemas.microsoft.com/office/powerpoint/2010/main" val="29621321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D03884-8DDB-4FB8-A29D-8CBA288F5EE2}"/>
              </a:ext>
            </a:extLst>
          </p:cNvPr>
          <p:cNvSpPr>
            <a:spLocks noGrp="1"/>
          </p:cNvSpPr>
          <p:nvPr>
            <p:ph type="title"/>
          </p:nvPr>
        </p:nvSpPr>
        <p:spPr>
          <a:xfrm>
            <a:off x="839788" y="457200"/>
            <a:ext cx="3932237" cy="1600200"/>
          </a:xfrm>
        </p:spPr>
        <p:txBody>
          <a:bodyPr anchor="b"/>
          <a:lstStyle>
            <a:lvl1pPr>
              <a:defRPr sz="2400"/>
            </a:lvl1pPr>
          </a:lstStyle>
          <a:p>
            <a:r>
              <a:rPr lang="ru-RU"/>
              <a:t>Образец заголовка</a:t>
            </a:r>
            <a:endParaRPr lang="en-US"/>
          </a:p>
        </p:txBody>
      </p:sp>
      <p:sp>
        <p:nvSpPr>
          <p:cNvPr id="3" name="Объект 2">
            <a:extLst>
              <a:ext uri="{FF2B5EF4-FFF2-40B4-BE49-F238E27FC236}">
                <a16:creationId xmlns:a16="http://schemas.microsoft.com/office/drawing/2014/main" id="{EE9F167F-D8E2-47ED-8449-D4644A00533E}"/>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a:extLst>
              <a:ext uri="{FF2B5EF4-FFF2-40B4-BE49-F238E27FC236}">
                <a16:creationId xmlns:a16="http://schemas.microsoft.com/office/drawing/2014/main" id="{55B46C5B-779D-4C34-A5F4-28B1AE90642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id="{B48D0038-63CF-427F-9995-ADBFFB86ACEB}"/>
              </a:ext>
            </a:extLst>
          </p:cNvPr>
          <p:cNvSpPr>
            <a:spLocks noGrp="1"/>
          </p:cNvSpPr>
          <p:nvPr>
            <p:ph type="dt" sz="half" idx="10"/>
          </p:nvPr>
        </p:nvSpPr>
        <p:spPr/>
        <p:txBody>
          <a:bodyPr/>
          <a:lstStyle/>
          <a:p>
            <a:fld id="{EAB7BFCA-F3BD-431F-A3FE-57377DF75DA4}" type="datetimeFigureOut">
              <a:rPr lang="en-US" smtClean="0"/>
              <a:t>1/25/2019</a:t>
            </a:fld>
            <a:endParaRPr lang="en-US"/>
          </a:p>
        </p:txBody>
      </p:sp>
      <p:sp>
        <p:nvSpPr>
          <p:cNvPr id="6" name="Нижний колонтитул 5">
            <a:extLst>
              <a:ext uri="{FF2B5EF4-FFF2-40B4-BE49-F238E27FC236}">
                <a16:creationId xmlns:a16="http://schemas.microsoft.com/office/drawing/2014/main" id="{395BC421-B13C-433E-BB0D-FBFA18C94CC2}"/>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619D22A1-67BA-41B4-8A3A-7CEA77485403}"/>
              </a:ext>
            </a:extLst>
          </p:cNvPr>
          <p:cNvSpPr>
            <a:spLocks noGrp="1"/>
          </p:cNvSpPr>
          <p:nvPr>
            <p:ph type="sldNum" sz="quarter" idx="12"/>
          </p:nvPr>
        </p:nvSpPr>
        <p:spPr/>
        <p:txBody>
          <a:bodyPr/>
          <a:lstStyle/>
          <a:p>
            <a:fld id="{5F98EBE0-E9A1-4EB8-A003-C8F0FD95D545}" type="slidenum">
              <a:rPr lang="en-US" smtClean="0"/>
              <a:t>‹#›</a:t>
            </a:fld>
            <a:endParaRPr lang="en-US"/>
          </a:p>
        </p:txBody>
      </p:sp>
    </p:spTree>
    <p:extLst>
      <p:ext uri="{BB962C8B-B14F-4D97-AF65-F5344CB8AC3E}">
        <p14:creationId xmlns:p14="http://schemas.microsoft.com/office/powerpoint/2010/main" val="946441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7DA31C-B018-449F-881A-8FE1AE64FF54}"/>
              </a:ext>
            </a:extLst>
          </p:cNvPr>
          <p:cNvSpPr>
            <a:spLocks noGrp="1"/>
          </p:cNvSpPr>
          <p:nvPr>
            <p:ph type="title"/>
          </p:nvPr>
        </p:nvSpPr>
        <p:spPr>
          <a:xfrm>
            <a:off x="839788" y="457200"/>
            <a:ext cx="3932237" cy="1600200"/>
          </a:xfrm>
        </p:spPr>
        <p:txBody>
          <a:bodyPr anchor="b"/>
          <a:lstStyle>
            <a:lvl1pPr>
              <a:defRPr sz="2400"/>
            </a:lvl1pPr>
          </a:lstStyle>
          <a:p>
            <a:r>
              <a:rPr lang="ru-RU"/>
              <a:t>Образец заголовка</a:t>
            </a:r>
            <a:endParaRPr lang="en-US"/>
          </a:p>
        </p:txBody>
      </p:sp>
      <p:sp>
        <p:nvSpPr>
          <p:cNvPr id="3" name="Рисунок 2">
            <a:extLst>
              <a:ext uri="{FF2B5EF4-FFF2-40B4-BE49-F238E27FC236}">
                <a16:creationId xmlns:a16="http://schemas.microsoft.com/office/drawing/2014/main" id="{9C2CEE1E-B755-4F5F-B178-4CE9533D5A5A}"/>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Текст 3">
            <a:extLst>
              <a:ext uri="{FF2B5EF4-FFF2-40B4-BE49-F238E27FC236}">
                <a16:creationId xmlns:a16="http://schemas.microsoft.com/office/drawing/2014/main" id="{F0C62A4D-0671-481F-8D3B-AC7C6C993075}"/>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id="{6CD652BB-33E6-49D7-A4F9-9422A4C84B96}"/>
              </a:ext>
            </a:extLst>
          </p:cNvPr>
          <p:cNvSpPr>
            <a:spLocks noGrp="1"/>
          </p:cNvSpPr>
          <p:nvPr>
            <p:ph type="dt" sz="half" idx="10"/>
          </p:nvPr>
        </p:nvSpPr>
        <p:spPr/>
        <p:txBody>
          <a:bodyPr/>
          <a:lstStyle/>
          <a:p>
            <a:fld id="{EAB7BFCA-F3BD-431F-A3FE-57377DF75DA4}" type="datetimeFigureOut">
              <a:rPr lang="en-US" smtClean="0"/>
              <a:t>1/25/2019</a:t>
            </a:fld>
            <a:endParaRPr lang="en-US"/>
          </a:p>
        </p:txBody>
      </p:sp>
      <p:sp>
        <p:nvSpPr>
          <p:cNvPr id="6" name="Нижний колонтитул 5">
            <a:extLst>
              <a:ext uri="{FF2B5EF4-FFF2-40B4-BE49-F238E27FC236}">
                <a16:creationId xmlns:a16="http://schemas.microsoft.com/office/drawing/2014/main" id="{71A81346-2C93-4EA1-8AA4-086BE2DA7FBF}"/>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9FD70CA2-ADD4-446F-9156-15A5BF03C655}"/>
              </a:ext>
            </a:extLst>
          </p:cNvPr>
          <p:cNvSpPr>
            <a:spLocks noGrp="1"/>
          </p:cNvSpPr>
          <p:nvPr>
            <p:ph type="sldNum" sz="quarter" idx="12"/>
          </p:nvPr>
        </p:nvSpPr>
        <p:spPr/>
        <p:txBody>
          <a:bodyPr/>
          <a:lstStyle/>
          <a:p>
            <a:fld id="{5F98EBE0-E9A1-4EB8-A003-C8F0FD95D545}" type="slidenum">
              <a:rPr lang="en-US" smtClean="0"/>
              <a:t>‹#›</a:t>
            </a:fld>
            <a:endParaRPr lang="en-US"/>
          </a:p>
        </p:txBody>
      </p:sp>
    </p:spTree>
    <p:extLst>
      <p:ext uri="{BB962C8B-B14F-4D97-AF65-F5344CB8AC3E}">
        <p14:creationId xmlns:p14="http://schemas.microsoft.com/office/powerpoint/2010/main" val="3344932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87C3D0-A19F-4BD3-BFA3-16E41AE45800}"/>
              </a:ext>
            </a:extLst>
          </p:cNvPr>
          <p:cNvSpPr>
            <a:spLocks noGrp="1"/>
          </p:cNvSpPr>
          <p:nvPr>
            <p:ph type="title"/>
          </p:nvPr>
        </p:nvSpPr>
        <p:spPr/>
        <p:txBody>
          <a:bodyPr/>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60E085A5-10EB-4C0E-8DAD-9B3CA61ACD3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D018A80F-93EA-4760-A3F8-8D31CE0D438A}"/>
              </a:ext>
            </a:extLst>
          </p:cNvPr>
          <p:cNvSpPr>
            <a:spLocks noGrp="1"/>
          </p:cNvSpPr>
          <p:nvPr>
            <p:ph type="dt" sz="half" idx="10"/>
          </p:nvPr>
        </p:nvSpPr>
        <p:spPr/>
        <p:txBody>
          <a:bodyPr/>
          <a:lstStyle/>
          <a:p>
            <a:fld id="{EAB7BFCA-F3BD-431F-A3FE-57377DF75DA4}" type="datetimeFigureOut">
              <a:rPr lang="en-US" smtClean="0"/>
              <a:t>1/25/2019</a:t>
            </a:fld>
            <a:endParaRPr lang="en-US"/>
          </a:p>
        </p:txBody>
      </p:sp>
      <p:sp>
        <p:nvSpPr>
          <p:cNvPr id="5" name="Нижний колонтитул 4">
            <a:extLst>
              <a:ext uri="{FF2B5EF4-FFF2-40B4-BE49-F238E27FC236}">
                <a16:creationId xmlns:a16="http://schemas.microsoft.com/office/drawing/2014/main" id="{BAFD0C4C-D7F8-48C8-9EDB-392E38D4E577}"/>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FF8298CD-1BD2-406C-B301-5B8DE69CDA99}"/>
              </a:ext>
            </a:extLst>
          </p:cNvPr>
          <p:cNvSpPr>
            <a:spLocks noGrp="1"/>
          </p:cNvSpPr>
          <p:nvPr>
            <p:ph type="sldNum" sz="quarter" idx="12"/>
          </p:nvPr>
        </p:nvSpPr>
        <p:spPr/>
        <p:txBody>
          <a:bodyPr/>
          <a:lstStyle/>
          <a:p>
            <a:fld id="{5F98EBE0-E9A1-4EB8-A003-C8F0FD95D545}" type="slidenum">
              <a:rPr lang="en-US" smtClean="0"/>
              <a:t>‹#›</a:t>
            </a:fld>
            <a:endParaRPr lang="en-US"/>
          </a:p>
        </p:txBody>
      </p:sp>
    </p:spTree>
    <p:extLst>
      <p:ext uri="{BB962C8B-B14F-4D97-AF65-F5344CB8AC3E}">
        <p14:creationId xmlns:p14="http://schemas.microsoft.com/office/powerpoint/2010/main" val="3002198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91E0C8D-41CF-450A-84E8-40788DE9136B}"/>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44EF07BD-9A72-4497-A093-39E89D0145C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7F03D90E-9E5C-4CF9-8DC7-4325D207C9C9}"/>
              </a:ext>
            </a:extLst>
          </p:cNvPr>
          <p:cNvSpPr>
            <a:spLocks noGrp="1"/>
          </p:cNvSpPr>
          <p:nvPr>
            <p:ph type="dt" sz="half" idx="10"/>
          </p:nvPr>
        </p:nvSpPr>
        <p:spPr/>
        <p:txBody>
          <a:bodyPr/>
          <a:lstStyle/>
          <a:p>
            <a:fld id="{EAB7BFCA-F3BD-431F-A3FE-57377DF75DA4}" type="datetimeFigureOut">
              <a:rPr lang="en-US" smtClean="0"/>
              <a:t>1/25/2019</a:t>
            </a:fld>
            <a:endParaRPr lang="en-US"/>
          </a:p>
        </p:txBody>
      </p:sp>
      <p:sp>
        <p:nvSpPr>
          <p:cNvPr id="5" name="Нижний колонтитул 4">
            <a:extLst>
              <a:ext uri="{FF2B5EF4-FFF2-40B4-BE49-F238E27FC236}">
                <a16:creationId xmlns:a16="http://schemas.microsoft.com/office/drawing/2014/main" id="{95382E88-9F87-4156-BE50-B14390604BF3}"/>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D5F6B3B1-C3A9-466B-8883-CB0787605FF7}"/>
              </a:ext>
            </a:extLst>
          </p:cNvPr>
          <p:cNvSpPr>
            <a:spLocks noGrp="1"/>
          </p:cNvSpPr>
          <p:nvPr>
            <p:ph type="sldNum" sz="quarter" idx="12"/>
          </p:nvPr>
        </p:nvSpPr>
        <p:spPr/>
        <p:txBody>
          <a:bodyPr/>
          <a:lstStyle/>
          <a:p>
            <a:fld id="{5F98EBE0-E9A1-4EB8-A003-C8F0FD95D545}" type="slidenum">
              <a:rPr lang="en-US" smtClean="0"/>
              <a:t>‹#›</a:t>
            </a:fld>
            <a:endParaRPr lang="en-US"/>
          </a:p>
        </p:txBody>
      </p:sp>
    </p:spTree>
    <p:extLst>
      <p:ext uri="{BB962C8B-B14F-4D97-AF65-F5344CB8AC3E}">
        <p14:creationId xmlns:p14="http://schemas.microsoft.com/office/powerpoint/2010/main" val="4201189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24D8-19BF-49F4-8B1F-549597F9D4A9}"/>
              </a:ext>
            </a:extLst>
          </p:cNvPr>
          <p:cNvSpPr>
            <a:spLocks noGrp="1"/>
          </p:cNvSpPr>
          <p:nvPr>
            <p:ph type="title"/>
          </p:nvPr>
        </p:nvSpPr>
        <p:spPr/>
        <p:txBody>
          <a:bodyPr/>
          <a:lstStyle/>
          <a:p>
            <a:r>
              <a:rPr lang="en-US"/>
              <a:t>Click to edit Master title style</a:t>
            </a:r>
            <a:endParaRPr lang="ru-KZ"/>
          </a:p>
        </p:txBody>
      </p:sp>
      <p:sp>
        <p:nvSpPr>
          <p:cNvPr id="3" name="Date Placeholder 2">
            <a:extLst>
              <a:ext uri="{FF2B5EF4-FFF2-40B4-BE49-F238E27FC236}">
                <a16:creationId xmlns:a16="http://schemas.microsoft.com/office/drawing/2014/main" id="{9C8CA406-77C9-4525-ADF2-8D03B5F1B7FA}"/>
              </a:ext>
            </a:extLst>
          </p:cNvPr>
          <p:cNvSpPr>
            <a:spLocks noGrp="1"/>
          </p:cNvSpPr>
          <p:nvPr>
            <p:ph type="dt" sz="half" idx="10"/>
          </p:nvPr>
        </p:nvSpPr>
        <p:spPr/>
        <p:txBody>
          <a:bodyPr/>
          <a:lstStyle/>
          <a:p>
            <a:fld id="{08DA3E68-3084-4928-B92F-CDE4E3A45EE5}" type="datetimeFigureOut">
              <a:rPr lang="ru-KZ" smtClean="0"/>
              <a:t>01/25/2019</a:t>
            </a:fld>
            <a:endParaRPr lang="ru-KZ" dirty="0"/>
          </a:p>
        </p:txBody>
      </p:sp>
      <p:sp>
        <p:nvSpPr>
          <p:cNvPr id="4" name="Footer Placeholder 3">
            <a:extLst>
              <a:ext uri="{FF2B5EF4-FFF2-40B4-BE49-F238E27FC236}">
                <a16:creationId xmlns:a16="http://schemas.microsoft.com/office/drawing/2014/main" id="{16E6F32C-7B92-4E1D-939A-57BF77200768}"/>
              </a:ext>
            </a:extLst>
          </p:cNvPr>
          <p:cNvSpPr>
            <a:spLocks noGrp="1"/>
          </p:cNvSpPr>
          <p:nvPr>
            <p:ph type="ftr" sz="quarter" idx="11"/>
          </p:nvPr>
        </p:nvSpPr>
        <p:spPr/>
        <p:txBody>
          <a:bodyPr/>
          <a:lstStyle/>
          <a:p>
            <a:endParaRPr lang="ru-KZ" dirty="0"/>
          </a:p>
        </p:txBody>
      </p:sp>
      <p:sp>
        <p:nvSpPr>
          <p:cNvPr id="5" name="Slide Number Placeholder 4">
            <a:extLst>
              <a:ext uri="{FF2B5EF4-FFF2-40B4-BE49-F238E27FC236}">
                <a16:creationId xmlns:a16="http://schemas.microsoft.com/office/drawing/2014/main" id="{9227D524-5A81-42CA-95EB-2B3A6D7E6346}"/>
              </a:ext>
            </a:extLst>
          </p:cNvPr>
          <p:cNvSpPr>
            <a:spLocks noGrp="1"/>
          </p:cNvSpPr>
          <p:nvPr>
            <p:ph type="sldNum" sz="quarter" idx="12"/>
          </p:nvPr>
        </p:nvSpPr>
        <p:spPr/>
        <p:txBody>
          <a:bodyPr/>
          <a:lstStyle/>
          <a:p>
            <a:fld id="{E8679D88-EBEF-4921-BB86-23A6F587099A}" type="slidenum">
              <a:rPr lang="ru-KZ" smtClean="0"/>
              <a:t>‹#›</a:t>
            </a:fld>
            <a:endParaRPr lang="ru-KZ" dirty="0"/>
          </a:p>
        </p:txBody>
      </p:sp>
    </p:spTree>
    <p:extLst>
      <p:ext uri="{BB962C8B-B14F-4D97-AF65-F5344CB8AC3E}">
        <p14:creationId xmlns:p14="http://schemas.microsoft.com/office/powerpoint/2010/main" val="2837759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1F6CDC-6EE8-4381-B562-27DF0F86851F}"/>
              </a:ext>
            </a:extLst>
          </p:cNvPr>
          <p:cNvSpPr>
            <a:spLocks noGrp="1"/>
          </p:cNvSpPr>
          <p:nvPr>
            <p:ph type="dt" sz="half" idx="10"/>
          </p:nvPr>
        </p:nvSpPr>
        <p:spPr/>
        <p:txBody>
          <a:bodyPr/>
          <a:lstStyle/>
          <a:p>
            <a:fld id="{08DA3E68-3084-4928-B92F-CDE4E3A45EE5}" type="datetimeFigureOut">
              <a:rPr lang="ru-KZ" smtClean="0"/>
              <a:t>01/25/2019</a:t>
            </a:fld>
            <a:endParaRPr lang="ru-KZ" dirty="0"/>
          </a:p>
        </p:txBody>
      </p:sp>
      <p:sp>
        <p:nvSpPr>
          <p:cNvPr id="3" name="Footer Placeholder 2">
            <a:extLst>
              <a:ext uri="{FF2B5EF4-FFF2-40B4-BE49-F238E27FC236}">
                <a16:creationId xmlns:a16="http://schemas.microsoft.com/office/drawing/2014/main" id="{7E2AEA6F-52AB-4BB0-88D0-EE98FDA1D07D}"/>
              </a:ext>
            </a:extLst>
          </p:cNvPr>
          <p:cNvSpPr>
            <a:spLocks noGrp="1"/>
          </p:cNvSpPr>
          <p:nvPr>
            <p:ph type="ftr" sz="quarter" idx="11"/>
          </p:nvPr>
        </p:nvSpPr>
        <p:spPr/>
        <p:txBody>
          <a:bodyPr/>
          <a:lstStyle/>
          <a:p>
            <a:endParaRPr lang="ru-KZ" dirty="0"/>
          </a:p>
        </p:txBody>
      </p:sp>
      <p:sp>
        <p:nvSpPr>
          <p:cNvPr id="4" name="Slide Number Placeholder 3">
            <a:extLst>
              <a:ext uri="{FF2B5EF4-FFF2-40B4-BE49-F238E27FC236}">
                <a16:creationId xmlns:a16="http://schemas.microsoft.com/office/drawing/2014/main" id="{6E63D101-54D8-45EC-A551-EFD8CC97E9D2}"/>
              </a:ext>
            </a:extLst>
          </p:cNvPr>
          <p:cNvSpPr>
            <a:spLocks noGrp="1"/>
          </p:cNvSpPr>
          <p:nvPr>
            <p:ph type="sldNum" sz="quarter" idx="12"/>
          </p:nvPr>
        </p:nvSpPr>
        <p:spPr/>
        <p:txBody>
          <a:bodyPr/>
          <a:lstStyle/>
          <a:p>
            <a:fld id="{E8679D88-EBEF-4921-BB86-23A6F587099A}" type="slidenum">
              <a:rPr lang="ru-KZ" smtClean="0"/>
              <a:t>‹#›</a:t>
            </a:fld>
            <a:endParaRPr lang="ru-KZ" dirty="0"/>
          </a:p>
        </p:txBody>
      </p:sp>
    </p:spTree>
    <p:extLst>
      <p:ext uri="{BB962C8B-B14F-4D97-AF65-F5344CB8AC3E}">
        <p14:creationId xmlns:p14="http://schemas.microsoft.com/office/powerpoint/2010/main" val="3650965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5F9E4-36CF-461E-8562-C859F26EB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KZ"/>
          </a:p>
        </p:txBody>
      </p:sp>
      <p:sp>
        <p:nvSpPr>
          <p:cNvPr id="3" name="Content Placeholder 2">
            <a:extLst>
              <a:ext uri="{FF2B5EF4-FFF2-40B4-BE49-F238E27FC236}">
                <a16:creationId xmlns:a16="http://schemas.microsoft.com/office/drawing/2014/main" id="{2B947609-442F-44F4-B4BF-CF97488F62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KZ"/>
          </a:p>
        </p:txBody>
      </p:sp>
      <p:sp>
        <p:nvSpPr>
          <p:cNvPr id="4" name="Text Placeholder 3">
            <a:extLst>
              <a:ext uri="{FF2B5EF4-FFF2-40B4-BE49-F238E27FC236}">
                <a16:creationId xmlns:a16="http://schemas.microsoft.com/office/drawing/2014/main" id="{A1D66C64-729B-4F91-AB30-1BF4CE7D7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B79D9E-5C2F-479C-931B-F2BC3B5B0EAE}"/>
              </a:ext>
            </a:extLst>
          </p:cNvPr>
          <p:cNvSpPr>
            <a:spLocks noGrp="1"/>
          </p:cNvSpPr>
          <p:nvPr>
            <p:ph type="dt" sz="half" idx="10"/>
          </p:nvPr>
        </p:nvSpPr>
        <p:spPr/>
        <p:txBody>
          <a:bodyPr/>
          <a:lstStyle/>
          <a:p>
            <a:fld id="{08DA3E68-3084-4928-B92F-CDE4E3A45EE5}" type="datetimeFigureOut">
              <a:rPr lang="ru-KZ" smtClean="0"/>
              <a:t>01/25/2019</a:t>
            </a:fld>
            <a:endParaRPr lang="ru-KZ" dirty="0"/>
          </a:p>
        </p:txBody>
      </p:sp>
      <p:sp>
        <p:nvSpPr>
          <p:cNvPr id="6" name="Footer Placeholder 5">
            <a:extLst>
              <a:ext uri="{FF2B5EF4-FFF2-40B4-BE49-F238E27FC236}">
                <a16:creationId xmlns:a16="http://schemas.microsoft.com/office/drawing/2014/main" id="{7C98428A-82F3-464D-A00F-374A9B6A6249}"/>
              </a:ext>
            </a:extLst>
          </p:cNvPr>
          <p:cNvSpPr>
            <a:spLocks noGrp="1"/>
          </p:cNvSpPr>
          <p:nvPr>
            <p:ph type="ftr" sz="quarter" idx="11"/>
          </p:nvPr>
        </p:nvSpPr>
        <p:spPr/>
        <p:txBody>
          <a:bodyPr/>
          <a:lstStyle/>
          <a:p>
            <a:endParaRPr lang="ru-KZ" dirty="0"/>
          </a:p>
        </p:txBody>
      </p:sp>
      <p:sp>
        <p:nvSpPr>
          <p:cNvPr id="7" name="Slide Number Placeholder 6">
            <a:extLst>
              <a:ext uri="{FF2B5EF4-FFF2-40B4-BE49-F238E27FC236}">
                <a16:creationId xmlns:a16="http://schemas.microsoft.com/office/drawing/2014/main" id="{BBDF30E9-7DDC-4E7C-999F-C91996685AB5}"/>
              </a:ext>
            </a:extLst>
          </p:cNvPr>
          <p:cNvSpPr>
            <a:spLocks noGrp="1"/>
          </p:cNvSpPr>
          <p:nvPr>
            <p:ph type="sldNum" sz="quarter" idx="12"/>
          </p:nvPr>
        </p:nvSpPr>
        <p:spPr/>
        <p:txBody>
          <a:bodyPr/>
          <a:lstStyle/>
          <a:p>
            <a:fld id="{E8679D88-EBEF-4921-BB86-23A6F587099A}" type="slidenum">
              <a:rPr lang="ru-KZ" smtClean="0"/>
              <a:t>‹#›</a:t>
            </a:fld>
            <a:endParaRPr lang="ru-KZ" dirty="0"/>
          </a:p>
        </p:txBody>
      </p:sp>
    </p:spTree>
    <p:extLst>
      <p:ext uri="{BB962C8B-B14F-4D97-AF65-F5344CB8AC3E}">
        <p14:creationId xmlns:p14="http://schemas.microsoft.com/office/powerpoint/2010/main" val="915641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B9FCE-469A-4B43-878C-E8F40F32F9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KZ"/>
          </a:p>
        </p:txBody>
      </p:sp>
      <p:sp>
        <p:nvSpPr>
          <p:cNvPr id="3" name="Picture Placeholder 2">
            <a:extLst>
              <a:ext uri="{FF2B5EF4-FFF2-40B4-BE49-F238E27FC236}">
                <a16:creationId xmlns:a16="http://schemas.microsoft.com/office/drawing/2014/main" id="{624B1D0A-AC4B-4E8A-B101-835AD4F792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KZ" dirty="0"/>
          </a:p>
        </p:txBody>
      </p:sp>
      <p:sp>
        <p:nvSpPr>
          <p:cNvPr id="4" name="Text Placeholder 3">
            <a:extLst>
              <a:ext uri="{FF2B5EF4-FFF2-40B4-BE49-F238E27FC236}">
                <a16:creationId xmlns:a16="http://schemas.microsoft.com/office/drawing/2014/main" id="{D755CDFB-F049-4714-866E-7F7650B13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1B49E9-8734-4395-8DDB-28468C3D86A5}"/>
              </a:ext>
            </a:extLst>
          </p:cNvPr>
          <p:cNvSpPr>
            <a:spLocks noGrp="1"/>
          </p:cNvSpPr>
          <p:nvPr>
            <p:ph type="dt" sz="half" idx="10"/>
          </p:nvPr>
        </p:nvSpPr>
        <p:spPr/>
        <p:txBody>
          <a:bodyPr/>
          <a:lstStyle/>
          <a:p>
            <a:fld id="{08DA3E68-3084-4928-B92F-CDE4E3A45EE5}" type="datetimeFigureOut">
              <a:rPr lang="ru-KZ" smtClean="0"/>
              <a:t>01/25/2019</a:t>
            </a:fld>
            <a:endParaRPr lang="ru-KZ" dirty="0"/>
          </a:p>
        </p:txBody>
      </p:sp>
      <p:sp>
        <p:nvSpPr>
          <p:cNvPr id="6" name="Footer Placeholder 5">
            <a:extLst>
              <a:ext uri="{FF2B5EF4-FFF2-40B4-BE49-F238E27FC236}">
                <a16:creationId xmlns:a16="http://schemas.microsoft.com/office/drawing/2014/main" id="{7F74239C-707E-4D9C-9A80-23DA54452333}"/>
              </a:ext>
            </a:extLst>
          </p:cNvPr>
          <p:cNvSpPr>
            <a:spLocks noGrp="1"/>
          </p:cNvSpPr>
          <p:nvPr>
            <p:ph type="ftr" sz="quarter" idx="11"/>
          </p:nvPr>
        </p:nvSpPr>
        <p:spPr/>
        <p:txBody>
          <a:bodyPr/>
          <a:lstStyle/>
          <a:p>
            <a:endParaRPr lang="ru-KZ" dirty="0"/>
          </a:p>
        </p:txBody>
      </p:sp>
      <p:sp>
        <p:nvSpPr>
          <p:cNvPr id="7" name="Slide Number Placeholder 6">
            <a:extLst>
              <a:ext uri="{FF2B5EF4-FFF2-40B4-BE49-F238E27FC236}">
                <a16:creationId xmlns:a16="http://schemas.microsoft.com/office/drawing/2014/main" id="{70772747-DF68-44AF-9390-46B42803214A}"/>
              </a:ext>
            </a:extLst>
          </p:cNvPr>
          <p:cNvSpPr>
            <a:spLocks noGrp="1"/>
          </p:cNvSpPr>
          <p:nvPr>
            <p:ph type="sldNum" sz="quarter" idx="12"/>
          </p:nvPr>
        </p:nvSpPr>
        <p:spPr/>
        <p:txBody>
          <a:bodyPr/>
          <a:lstStyle/>
          <a:p>
            <a:fld id="{E8679D88-EBEF-4921-BB86-23A6F587099A}" type="slidenum">
              <a:rPr lang="ru-KZ" smtClean="0"/>
              <a:t>‹#›</a:t>
            </a:fld>
            <a:endParaRPr lang="ru-KZ" dirty="0"/>
          </a:p>
        </p:txBody>
      </p:sp>
    </p:spTree>
    <p:extLst>
      <p:ext uri="{BB962C8B-B14F-4D97-AF65-F5344CB8AC3E}">
        <p14:creationId xmlns:p14="http://schemas.microsoft.com/office/powerpoint/2010/main" val="174558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939401-B1CF-488F-B2C2-A4C4A1DC87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KZ"/>
          </a:p>
        </p:txBody>
      </p:sp>
      <p:sp>
        <p:nvSpPr>
          <p:cNvPr id="3" name="Text Placeholder 2">
            <a:extLst>
              <a:ext uri="{FF2B5EF4-FFF2-40B4-BE49-F238E27FC236}">
                <a16:creationId xmlns:a16="http://schemas.microsoft.com/office/drawing/2014/main" id="{E7041E3E-9B89-4D59-B705-487522449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KZ"/>
          </a:p>
        </p:txBody>
      </p:sp>
      <p:sp>
        <p:nvSpPr>
          <p:cNvPr id="4" name="Date Placeholder 3">
            <a:extLst>
              <a:ext uri="{FF2B5EF4-FFF2-40B4-BE49-F238E27FC236}">
                <a16:creationId xmlns:a16="http://schemas.microsoft.com/office/drawing/2014/main" id="{F665536D-1682-43F1-A8CA-70976257E3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A3E68-3084-4928-B92F-CDE4E3A45EE5}" type="datetimeFigureOut">
              <a:rPr lang="ru-KZ" smtClean="0"/>
              <a:t>01/25/2019</a:t>
            </a:fld>
            <a:endParaRPr lang="ru-KZ" dirty="0"/>
          </a:p>
        </p:txBody>
      </p:sp>
      <p:sp>
        <p:nvSpPr>
          <p:cNvPr id="5" name="Footer Placeholder 4">
            <a:extLst>
              <a:ext uri="{FF2B5EF4-FFF2-40B4-BE49-F238E27FC236}">
                <a16:creationId xmlns:a16="http://schemas.microsoft.com/office/drawing/2014/main" id="{4200ED0C-0F01-46A2-9886-A63895C9E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KZ" dirty="0"/>
          </a:p>
        </p:txBody>
      </p:sp>
      <p:sp>
        <p:nvSpPr>
          <p:cNvPr id="6" name="Slide Number Placeholder 5">
            <a:extLst>
              <a:ext uri="{FF2B5EF4-FFF2-40B4-BE49-F238E27FC236}">
                <a16:creationId xmlns:a16="http://schemas.microsoft.com/office/drawing/2014/main" id="{A928BC9C-E870-421D-BC79-E7A6C44C5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79D88-EBEF-4921-BB86-23A6F587099A}" type="slidenum">
              <a:rPr lang="ru-KZ" smtClean="0"/>
              <a:t>‹#›</a:t>
            </a:fld>
            <a:endParaRPr lang="ru-KZ" dirty="0"/>
          </a:p>
        </p:txBody>
      </p:sp>
    </p:spTree>
    <p:extLst>
      <p:ext uri="{BB962C8B-B14F-4D97-AF65-F5344CB8AC3E}">
        <p14:creationId xmlns:p14="http://schemas.microsoft.com/office/powerpoint/2010/main" val="2071680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F53875E-46F4-42C4-8BEA-A8E7C02D4BDF}" type="datetimeFigureOut">
              <a:rPr lang="ru-KZ" smtClean="0"/>
              <a:t>01/25/2019</a:t>
            </a:fld>
            <a:endParaRPr lang="ru-KZ"/>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KZ"/>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6FC9759-C2C3-4DA4-8A10-3AB129C66E34}" type="slidenum">
              <a:rPr lang="ru-KZ" smtClean="0"/>
              <a:t>‹#›</a:t>
            </a:fld>
            <a:endParaRPr lang="ru-KZ"/>
          </a:p>
        </p:txBody>
      </p:sp>
    </p:spTree>
    <p:extLst>
      <p:ext uri="{BB962C8B-B14F-4D97-AF65-F5344CB8AC3E}">
        <p14:creationId xmlns:p14="http://schemas.microsoft.com/office/powerpoint/2010/main" val="3880429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F53875E-46F4-42C4-8BEA-A8E7C02D4BDF}" type="datetimeFigureOut">
              <a:rPr lang="ru-KZ" smtClean="0"/>
              <a:t>01/25/2019</a:t>
            </a:fld>
            <a:endParaRPr lang="ru-KZ"/>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KZ"/>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6FC9759-C2C3-4DA4-8A10-3AB129C66E34}" type="slidenum">
              <a:rPr lang="ru-KZ" smtClean="0"/>
              <a:t>‹#›</a:t>
            </a:fld>
            <a:endParaRPr lang="ru-KZ"/>
          </a:p>
        </p:txBody>
      </p:sp>
    </p:spTree>
    <p:extLst>
      <p:ext uri="{BB962C8B-B14F-4D97-AF65-F5344CB8AC3E}">
        <p14:creationId xmlns:p14="http://schemas.microsoft.com/office/powerpoint/2010/main" val="9272124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317D7B-3381-4C49-94C2-8EE523ABDDB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a:extLst>
              <a:ext uri="{FF2B5EF4-FFF2-40B4-BE49-F238E27FC236}">
                <a16:creationId xmlns:a16="http://schemas.microsoft.com/office/drawing/2014/main" id="{02B87889-44FE-4027-AEB1-3FB3BEEF2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BB0DEBF3-4161-4088-B2E3-D22A9A15B2D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B7BFCA-F3BD-431F-A3FE-57377DF75DA4}" type="datetimeFigureOut">
              <a:rPr lang="en-US" smtClean="0"/>
              <a:t>1/25/2019</a:t>
            </a:fld>
            <a:endParaRPr lang="en-US"/>
          </a:p>
        </p:txBody>
      </p:sp>
      <p:sp>
        <p:nvSpPr>
          <p:cNvPr id="5" name="Нижний колонтитул 4">
            <a:extLst>
              <a:ext uri="{FF2B5EF4-FFF2-40B4-BE49-F238E27FC236}">
                <a16:creationId xmlns:a16="http://schemas.microsoft.com/office/drawing/2014/main" id="{8E33239F-29A9-4E0F-8D23-D373D53814D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Номер слайда 5">
            <a:extLst>
              <a:ext uri="{FF2B5EF4-FFF2-40B4-BE49-F238E27FC236}">
                <a16:creationId xmlns:a16="http://schemas.microsoft.com/office/drawing/2014/main" id="{4FDCF5FD-6875-4F0B-97E8-9D88991115B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98EBE0-E9A1-4EB8-A003-C8F0FD95D545}" type="slidenum">
              <a:rPr lang="en-US" smtClean="0"/>
              <a:t>‹#›</a:t>
            </a:fld>
            <a:endParaRPr lang="en-US"/>
          </a:p>
        </p:txBody>
      </p:sp>
    </p:spTree>
    <p:extLst>
      <p:ext uri="{BB962C8B-B14F-4D97-AF65-F5344CB8AC3E}">
        <p14:creationId xmlns:p14="http://schemas.microsoft.com/office/powerpoint/2010/main" val="31333605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4.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18.png"/><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17" Type="http://schemas.microsoft.com/office/2007/relationships/hdphoto" Target="../media/hdphoto7.wdp"/><Relationship Id="rId2" Type="http://schemas.openxmlformats.org/officeDocument/2006/relationships/slideLayout" Target="../slideLayouts/slideLayout13.xml"/><Relationship Id="rId16" Type="http://schemas.openxmlformats.org/officeDocument/2006/relationships/image" Target="../media/image17.png"/><Relationship Id="rId1" Type="http://schemas.openxmlformats.org/officeDocument/2006/relationships/themeOverride" Target="../theme/themeOverride2.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4.png"/><Relationship Id="rId19" Type="http://schemas.microsoft.com/office/2007/relationships/hdphoto" Target="../media/hdphoto8.wdp"/><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clipart&#10;&#10;Description generated with high confidence">
            <a:extLst>
              <a:ext uri="{FF2B5EF4-FFF2-40B4-BE49-F238E27FC236}">
                <a16:creationId xmlns:a16="http://schemas.microsoft.com/office/drawing/2014/main" id="{E9A95EF6-B81F-4E74-BC1D-A1CF9AD71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016" y="2683492"/>
            <a:ext cx="4742993" cy="1031600"/>
          </a:xfrm>
          <a:prstGeom prst="rect">
            <a:avLst/>
          </a:prstGeom>
        </p:spPr>
      </p:pic>
      <p:cxnSp>
        <p:nvCxnSpPr>
          <p:cNvPr id="24" name="Straight Connector 11">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a:solidFill>
              <a:srgbClr val="1CB0D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5D90C5E-FC9E-42AB-B39F-61175895AB40}"/>
              </a:ext>
            </a:extLst>
          </p:cNvPr>
          <p:cNvPicPr>
            <a:picLocks noChangeAspect="1"/>
          </p:cNvPicPr>
          <p:nvPr/>
        </p:nvPicPr>
        <p:blipFill>
          <a:blip r:embed="rId4"/>
          <a:stretch>
            <a:fillRect/>
          </a:stretch>
        </p:blipFill>
        <p:spPr>
          <a:xfrm>
            <a:off x="753477" y="2442810"/>
            <a:ext cx="4728015" cy="1512964"/>
          </a:xfrm>
          <a:prstGeom prst="rect">
            <a:avLst/>
          </a:prstGeom>
          <a:solidFill>
            <a:srgbClr val="189DBC"/>
          </a:solidFill>
        </p:spPr>
      </p:pic>
      <p:sp>
        <p:nvSpPr>
          <p:cNvPr id="3" name="Rectangle 2">
            <a:extLst>
              <a:ext uri="{FF2B5EF4-FFF2-40B4-BE49-F238E27FC236}">
                <a16:creationId xmlns:a16="http://schemas.microsoft.com/office/drawing/2014/main" id="{89CCF629-7FBE-40D3-9EC2-63AC422DB4E5}"/>
              </a:ext>
            </a:extLst>
          </p:cNvPr>
          <p:cNvSpPr/>
          <p:nvPr/>
        </p:nvSpPr>
        <p:spPr>
          <a:xfrm>
            <a:off x="5964572" y="1573887"/>
            <a:ext cx="327171" cy="3811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dirty="0">
              <a:ln>
                <a:solidFill>
                  <a:schemeClr val="bg1"/>
                </a:solidFill>
              </a:ln>
              <a:solidFill>
                <a:schemeClr val="bg1"/>
              </a:solidFill>
            </a:endParaRPr>
          </a:p>
        </p:txBody>
      </p:sp>
      <p:cxnSp>
        <p:nvCxnSpPr>
          <p:cNvPr id="6" name="Straight Connector 5">
            <a:extLst>
              <a:ext uri="{FF2B5EF4-FFF2-40B4-BE49-F238E27FC236}">
                <a16:creationId xmlns:a16="http://schemas.microsoft.com/office/drawing/2014/main" id="{419F06D1-5A89-4F46-A002-F9D0723674FA}"/>
              </a:ext>
            </a:extLst>
          </p:cNvPr>
          <p:cNvCxnSpPr/>
          <p:nvPr/>
        </p:nvCxnSpPr>
        <p:spPr>
          <a:xfrm>
            <a:off x="6056243" y="1185934"/>
            <a:ext cx="32157" cy="4026716"/>
          </a:xfrm>
          <a:prstGeom prst="line">
            <a:avLst/>
          </a:prstGeom>
          <a:ln>
            <a:solidFill>
              <a:srgbClr val="189DB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8262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0AC739-7EB4-43A2-BAE1-3EB57C5F1280}"/>
              </a:ext>
            </a:extLst>
          </p:cNvPr>
          <p:cNvSpPr txBox="1"/>
          <p:nvPr/>
        </p:nvSpPr>
        <p:spPr>
          <a:xfrm>
            <a:off x="2566946" y="2321"/>
            <a:ext cx="671620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ИСПОЛНЕНИЕ</a:t>
            </a:r>
            <a:endParaRPr kumimoji="0" lang="ru-KZ"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7D1DA2F9-85AA-46BD-B310-89A85FD82707}"/>
              </a:ext>
            </a:extLst>
          </p:cNvPr>
          <p:cNvPicPr>
            <a:picLocks noChangeAspect="1"/>
          </p:cNvPicPr>
          <p:nvPr/>
        </p:nvPicPr>
        <p:blipFill>
          <a:blip r:embed="rId3"/>
          <a:stretch>
            <a:fillRect/>
          </a:stretch>
        </p:blipFill>
        <p:spPr>
          <a:xfrm>
            <a:off x="1565899" y="740092"/>
            <a:ext cx="8875489" cy="5957437"/>
          </a:xfrm>
          <a:prstGeom prst="rect">
            <a:avLst/>
          </a:prstGeom>
        </p:spPr>
      </p:pic>
    </p:spTree>
    <p:extLst>
      <p:ext uri="{BB962C8B-B14F-4D97-AF65-F5344CB8AC3E}">
        <p14:creationId xmlns:p14="http://schemas.microsoft.com/office/powerpoint/2010/main" val="2866117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CC379D-44BC-4948-B1B7-C025F7EDD3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520" y="1028824"/>
            <a:ext cx="3918118" cy="4396274"/>
          </a:xfrm>
          <a:prstGeom prst="rect">
            <a:avLst/>
          </a:prstGeom>
        </p:spPr>
      </p:pic>
      <p:sp>
        <p:nvSpPr>
          <p:cNvPr id="7" name="TextBox 6">
            <a:extLst>
              <a:ext uri="{FF2B5EF4-FFF2-40B4-BE49-F238E27FC236}">
                <a16:creationId xmlns:a16="http://schemas.microsoft.com/office/drawing/2014/main" id="{0168F47A-33DA-4BA9-AE5A-7EBD41A74AE9}"/>
              </a:ext>
            </a:extLst>
          </p:cNvPr>
          <p:cNvSpPr txBox="1"/>
          <p:nvPr/>
        </p:nvSpPr>
        <p:spPr>
          <a:xfrm>
            <a:off x="5568295" y="2151727"/>
            <a:ext cx="5990609" cy="2554545"/>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ru-RU" sz="4000" b="1" dirty="0">
                <a:solidFill>
                  <a:srgbClr val="355894"/>
                </a:solidFill>
                <a:latin typeface="Corbel" panose="020B0503020204020204"/>
              </a:rPr>
              <a:t>Барбара </a:t>
            </a:r>
            <a:r>
              <a:rPr lang="ru-RU" sz="4000" b="1" dirty="0" err="1">
                <a:solidFill>
                  <a:srgbClr val="355894"/>
                </a:solidFill>
                <a:latin typeface="Corbel" panose="020B0503020204020204"/>
              </a:rPr>
              <a:t>Доманн</a:t>
            </a:r>
            <a:r>
              <a:rPr lang="ru-RU" sz="4000" b="1" dirty="0">
                <a:solidFill>
                  <a:srgbClr val="355894"/>
                </a:solidFill>
                <a:latin typeface="Corbel" panose="020B0503020204020204"/>
              </a:rPr>
              <a:t> </a:t>
            </a:r>
            <a:r>
              <a:rPr kumimoji="0" lang="en-GB" sz="4000" b="1" i="0" u="none" strike="noStrike" kern="1200" cap="none" spc="0" normalizeH="0" baseline="0" noProof="0" dirty="0">
                <a:ln>
                  <a:noFill/>
                </a:ln>
                <a:solidFill>
                  <a:srgbClr val="355894"/>
                </a:solidFill>
                <a:effectLst/>
                <a:uLnTx/>
                <a:uFillTx/>
                <a:latin typeface="Corbel" panose="020B0503020204020204"/>
                <a:ea typeface="+mn-ea"/>
                <a:cs typeface="+mn-cs"/>
              </a:rPr>
              <a:t>QC</a:t>
            </a:r>
          </a:p>
          <a:p>
            <a:pPr marL="0" marR="0" lvl="0" indent="0" algn="just" defTabSz="457200" rtl="0" eaLnBrk="1" fontAlgn="base" latinLnBrk="0" hangingPunct="1">
              <a:lnSpc>
                <a:spcPct val="100000"/>
              </a:lnSpc>
              <a:spcBef>
                <a:spcPts val="0"/>
              </a:spcBef>
              <a:spcAft>
                <a:spcPts val="0"/>
              </a:spcAft>
              <a:buClrTx/>
              <a:buSzTx/>
              <a:buFontTx/>
              <a:buNone/>
              <a:tabLst/>
              <a:defRPr/>
            </a:pPr>
            <a:endParaRPr kumimoji="0" lang="ru-RU" sz="4000" b="1" i="0" u="none" strike="noStrike" kern="1200" cap="none" spc="0" normalizeH="0" baseline="0" noProof="0" dirty="0">
              <a:ln>
                <a:noFill/>
              </a:ln>
              <a:solidFill>
                <a:srgbClr val="189DBC"/>
              </a:solidFill>
              <a:effectLst/>
              <a:uLnTx/>
              <a:uFillTx/>
              <a:latin typeface="inherit"/>
              <a:ea typeface="+mn-ea"/>
              <a:cs typeface="+mn-cs"/>
            </a:endParaRPr>
          </a:p>
          <a:p>
            <a:pPr algn="just" defTabSz="457200" fontAlgn="base">
              <a:defRPr/>
            </a:pPr>
            <a:r>
              <a:rPr lang="ru-RU" sz="4000" b="1" dirty="0">
                <a:solidFill>
                  <a:prstClr val="black"/>
                </a:solidFill>
                <a:latin typeface="Arial" panose="020B0604020202020204" pitchFamily="34" charset="0"/>
                <a:cs typeface="Arial" panose="020B0604020202020204" pitchFamily="34" charset="0"/>
              </a:rPr>
              <a:t>ПРЕДСЕДАТЕЛЬ МАЦ</a:t>
            </a:r>
            <a:endParaRPr lang="ru-KZ" sz="40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189DBC"/>
              </a:solidFill>
              <a:effectLst/>
              <a:uLnTx/>
              <a:uFillTx/>
              <a:latin typeface="inherit"/>
              <a:ea typeface="+mn-ea"/>
              <a:cs typeface="+mn-cs"/>
            </a:endParaRPr>
          </a:p>
        </p:txBody>
      </p:sp>
      <p:pic>
        <p:nvPicPr>
          <p:cNvPr id="6" name="Picture 5">
            <a:extLst>
              <a:ext uri="{FF2B5EF4-FFF2-40B4-BE49-F238E27FC236}">
                <a16:creationId xmlns:a16="http://schemas.microsoft.com/office/drawing/2014/main" id="{04D61DEF-38A0-406B-950F-D19DEA114483}"/>
              </a:ext>
            </a:extLst>
          </p:cNvPr>
          <p:cNvPicPr>
            <a:picLocks noChangeAspect="1"/>
          </p:cNvPicPr>
          <p:nvPr/>
        </p:nvPicPr>
        <p:blipFill>
          <a:blip r:embed="rId3"/>
          <a:stretch>
            <a:fillRect/>
          </a:stretch>
        </p:blipFill>
        <p:spPr>
          <a:xfrm>
            <a:off x="8795725" y="5980722"/>
            <a:ext cx="3152364" cy="685181"/>
          </a:xfrm>
          <a:prstGeom prst="rect">
            <a:avLst/>
          </a:prstGeom>
        </p:spPr>
      </p:pic>
    </p:spTree>
    <p:extLst>
      <p:ext uri="{BB962C8B-B14F-4D97-AF65-F5344CB8AC3E}">
        <p14:creationId xmlns:p14="http://schemas.microsoft.com/office/powerpoint/2010/main" val="631418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0F096A-DCDF-452D-BA30-01E02117BF86}"/>
              </a:ext>
            </a:extLst>
          </p:cNvPr>
          <p:cNvSpPr txBox="1"/>
          <p:nvPr/>
        </p:nvSpPr>
        <p:spPr>
          <a:xfrm>
            <a:off x="2202471" y="0"/>
            <a:ext cx="778705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АРБИТРЫ И МЕДИАТОРЫ</a:t>
            </a:r>
            <a:endParaRPr kumimoji="0" lang="ru-KZ"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0585326B-F658-45A4-AA35-037C3E92C0A0}"/>
              </a:ext>
            </a:extLst>
          </p:cNvPr>
          <p:cNvSpPr/>
          <p:nvPr/>
        </p:nvSpPr>
        <p:spPr>
          <a:xfrm>
            <a:off x="1764653" y="646331"/>
            <a:ext cx="5192737" cy="6124754"/>
          </a:xfrm>
          <a:prstGeom prst="rect">
            <a:avLst/>
          </a:prstGeom>
        </p:spPr>
        <p:txBody>
          <a:bodyPr wrap="square">
            <a:spAutoFit/>
          </a:bodyPr>
          <a:lstStyle/>
          <a:p>
            <a:pPr defTabSz="457200" fontAlgn="base">
              <a:defRPr/>
            </a:pPr>
            <a:r>
              <a:rPr lang="ru-RU" sz="1700" b="1" dirty="0">
                <a:solidFill>
                  <a:srgbClr val="355894"/>
                </a:solidFill>
                <a:latin typeface="inherit"/>
              </a:rPr>
              <a:t>ЕС:</a:t>
            </a:r>
          </a:p>
          <a:p>
            <a:pPr lvl="0" defTabSz="457200" fontAlgn="base">
              <a:defRPr/>
            </a:pPr>
            <a:r>
              <a:rPr lang="ru-RU" sz="1700" dirty="0">
                <a:solidFill>
                  <a:prstClr val="black"/>
                </a:solidFill>
                <a:latin typeface="inherit"/>
              </a:rPr>
              <a:t>1. Майкл Коллинз (Ирландия)</a:t>
            </a:r>
          </a:p>
          <a:p>
            <a:pPr lvl="0" defTabSz="457200" fontAlgn="base">
              <a:defRPr/>
            </a:pPr>
            <a:r>
              <a:rPr lang="ru-RU" sz="1700" dirty="0">
                <a:solidFill>
                  <a:prstClr val="black"/>
                </a:solidFill>
                <a:latin typeface="inherit"/>
              </a:rPr>
              <a:t>2. Доктор Стефан </a:t>
            </a:r>
            <a:r>
              <a:rPr lang="ru-RU" sz="1700" dirty="0" err="1">
                <a:solidFill>
                  <a:prstClr val="black"/>
                </a:solidFill>
                <a:latin typeface="inherit"/>
              </a:rPr>
              <a:t>Григолли</a:t>
            </a:r>
            <a:r>
              <a:rPr lang="ru-RU" sz="1700" dirty="0">
                <a:solidFill>
                  <a:prstClr val="black"/>
                </a:solidFill>
                <a:latin typeface="inherit"/>
              </a:rPr>
              <a:t>* (Италия)</a:t>
            </a:r>
          </a:p>
          <a:p>
            <a:pPr lvl="0" defTabSz="457200" fontAlgn="base">
              <a:defRPr/>
            </a:pPr>
            <a:r>
              <a:rPr lang="ru-RU" sz="1700" dirty="0">
                <a:solidFill>
                  <a:prstClr val="black"/>
                </a:solidFill>
                <a:latin typeface="inherit"/>
              </a:rPr>
              <a:t>3. Томас </a:t>
            </a:r>
            <a:r>
              <a:rPr lang="ru-RU" sz="1700" dirty="0" err="1">
                <a:solidFill>
                  <a:prstClr val="black"/>
                </a:solidFill>
                <a:latin typeface="inherit"/>
              </a:rPr>
              <a:t>Крюммель</a:t>
            </a:r>
            <a:r>
              <a:rPr lang="ru-RU" sz="1700" dirty="0">
                <a:solidFill>
                  <a:prstClr val="black"/>
                </a:solidFill>
                <a:latin typeface="inherit"/>
              </a:rPr>
              <a:t> (Германия)</a:t>
            </a:r>
          </a:p>
          <a:p>
            <a:pPr lvl="0" defTabSz="457200" fontAlgn="base">
              <a:defRPr/>
            </a:pPr>
            <a:r>
              <a:rPr lang="ru-RU" sz="1700" dirty="0">
                <a:solidFill>
                  <a:prstClr val="black"/>
                </a:solidFill>
                <a:latin typeface="inherit"/>
              </a:rPr>
              <a:t>4. Доктор Патриция </a:t>
            </a:r>
            <a:r>
              <a:rPr lang="ru-RU" sz="1700" dirty="0" err="1">
                <a:solidFill>
                  <a:prstClr val="black"/>
                </a:solidFill>
                <a:latin typeface="inherit"/>
              </a:rPr>
              <a:t>Насимиенто</a:t>
            </a:r>
            <a:r>
              <a:rPr lang="ru-RU" sz="1700" dirty="0">
                <a:solidFill>
                  <a:prstClr val="black"/>
                </a:solidFill>
                <a:latin typeface="inherit"/>
              </a:rPr>
              <a:t>* (Германия)</a:t>
            </a:r>
          </a:p>
          <a:p>
            <a:pPr lvl="0" defTabSz="457200" fontAlgn="base">
              <a:defRPr/>
            </a:pPr>
            <a:r>
              <a:rPr lang="ru-RU" sz="1700" dirty="0">
                <a:solidFill>
                  <a:prstClr val="black"/>
                </a:solidFill>
                <a:latin typeface="inherit"/>
              </a:rPr>
              <a:t>5. Ной </a:t>
            </a:r>
            <a:r>
              <a:rPr lang="ru-RU" sz="1700" dirty="0" err="1">
                <a:solidFill>
                  <a:prstClr val="black"/>
                </a:solidFill>
                <a:latin typeface="inherit"/>
              </a:rPr>
              <a:t>Рубинс</a:t>
            </a:r>
            <a:r>
              <a:rPr lang="ru-RU" sz="1700" dirty="0">
                <a:solidFill>
                  <a:prstClr val="black"/>
                </a:solidFill>
                <a:latin typeface="inherit"/>
              </a:rPr>
              <a:t>* (Франция)</a:t>
            </a:r>
          </a:p>
          <a:p>
            <a:pPr marL="285750" lvl="0" indent="-285750" defTabSz="457200" fontAlgn="base">
              <a:buFont typeface="Arial" panose="020B0604020202020204" pitchFamily="34" charset="0"/>
              <a:buChar char="•"/>
              <a:defRPr/>
            </a:pPr>
            <a:endParaRPr lang="ru-RU" sz="1700" dirty="0">
              <a:solidFill>
                <a:prstClr val="black"/>
              </a:solidFill>
              <a:latin typeface="inherit"/>
            </a:endParaRPr>
          </a:p>
          <a:p>
            <a:pPr lvl="0" defTabSz="457200" fontAlgn="base">
              <a:defRPr/>
            </a:pPr>
            <a:r>
              <a:rPr lang="ru-RU" sz="1700" b="1" dirty="0">
                <a:solidFill>
                  <a:srgbClr val="355894"/>
                </a:solidFill>
                <a:latin typeface="inherit"/>
              </a:rPr>
              <a:t>Гонконг:</a:t>
            </a:r>
          </a:p>
          <a:p>
            <a:pPr lvl="0" defTabSz="457200" fontAlgn="base">
              <a:defRPr/>
            </a:pPr>
            <a:r>
              <a:rPr lang="ru-RU" sz="1700" dirty="0">
                <a:solidFill>
                  <a:prstClr val="black"/>
                </a:solidFill>
                <a:latin typeface="inherit"/>
              </a:rPr>
              <a:t>1. Лоренс Ли</a:t>
            </a:r>
          </a:p>
          <a:p>
            <a:pPr lvl="0" defTabSz="457200" fontAlgn="base">
              <a:defRPr/>
            </a:pPr>
            <a:r>
              <a:rPr lang="ru-RU" sz="1700" dirty="0">
                <a:solidFill>
                  <a:prstClr val="black"/>
                </a:solidFill>
                <a:latin typeface="inherit"/>
              </a:rPr>
              <a:t>2. Доктор Майкл </a:t>
            </a:r>
            <a:r>
              <a:rPr lang="ru-RU" sz="1700" dirty="0" err="1">
                <a:solidFill>
                  <a:prstClr val="black"/>
                </a:solidFill>
                <a:latin typeface="inherit"/>
              </a:rPr>
              <a:t>Мозер</a:t>
            </a:r>
            <a:endParaRPr lang="ru-RU" sz="1700" dirty="0">
              <a:solidFill>
                <a:prstClr val="black"/>
              </a:solidFill>
              <a:latin typeface="inherit"/>
            </a:endParaRPr>
          </a:p>
          <a:p>
            <a:pPr lvl="0" defTabSz="457200" fontAlgn="base">
              <a:defRPr/>
            </a:pPr>
            <a:r>
              <a:rPr lang="ru-RU" sz="1700" dirty="0">
                <a:solidFill>
                  <a:prstClr val="black"/>
                </a:solidFill>
                <a:latin typeface="inherit"/>
              </a:rPr>
              <a:t>3. </a:t>
            </a:r>
            <a:r>
              <a:rPr lang="ru-RU" sz="1700" dirty="0" err="1">
                <a:solidFill>
                  <a:prstClr val="black"/>
                </a:solidFill>
                <a:latin typeface="inherit"/>
              </a:rPr>
              <a:t>Сианн</a:t>
            </a:r>
            <a:r>
              <a:rPr lang="ru-RU" sz="1700" dirty="0">
                <a:solidFill>
                  <a:prstClr val="black"/>
                </a:solidFill>
                <a:latin typeface="inherit"/>
              </a:rPr>
              <a:t> </a:t>
            </a:r>
            <a:r>
              <a:rPr lang="ru-RU" sz="1700" dirty="0" err="1">
                <a:solidFill>
                  <a:prstClr val="black"/>
                </a:solidFill>
                <a:latin typeface="inherit"/>
              </a:rPr>
              <a:t>Бао</a:t>
            </a:r>
            <a:r>
              <a:rPr lang="ru-RU" sz="1700" dirty="0">
                <a:solidFill>
                  <a:prstClr val="black"/>
                </a:solidFill>
                <a:latin typeface="inherit"/>
              </a:rPr>
              <a:t>*</a:t>
            </a:r>
          </a:p>
          <a:p>
            <a:pPr marL="285750" lvl="0" indent="-285750" defTabSz="457200" fontAlgn="base">
              <a:buFont typeface="Arial" panose="020B0604020202020204" pitchFamily="34" charset="0"/>
              <a:buChar char="•"/>
              <a:defRPr/>
            </a:pPr>
            <a:endParaRPr lang="ru-RU" sz="1700" dirty="0">
              <a:solidFill>
                <a:prstClr val="black"/>
              </a:solidFill>
              <a:latin typeface="inherit"/>
            </a:endParaRPr>
          </a:p>
          <a:p>
            <a:pPr lvl="0" defTabSz="457200" fontAlgn="base">
              <a:defRPr/>
            </a:pPr>
            <a:r>
              <a:rPr lang="ru-RU" sz="1700" b="1" dirty="0">
                <a:solidFill>
                  <a:srgbClr val="355894"/>
                </a:solidFill>
                <a:latin typeface="inherit"/>
              </a:rPr>
              <a:t>Япония:</a:t>
            </a:r>
          </a:p>
          <a:p>
            <a:pPr lvl="0" defTabSz="457200" fontAlgn="base">
              <a:defRPr/>
            </a:pPr>
            <a:r>
              <a:rPr lang="ru-RU" sz="1700" dirty="0">
                <a:solidFill>
                  <a:prstClr val="black"/>
                </a:solidFill>
                <a:latin typeface="inherit"/>
              </a:rPr>
              <a:t>1. </a:t>
            </a:r>
            <a:r>
              <a:rPr lang="ru-RU" sz="1700" dirty="0" err="1">
                <a:solidFill>
                  <a:prstClr val="black"/>
                </a:solidFill>
                <a:latin typeface="inherit"/>
              </a:rPr>
              <a:t>Йошими</a:t>
            </a:r>
            <a:r>
              <a:rPr lang="ru-RU" sz="1700" dirty="0">
                <a:solidFill>
                  <a:prstClr val="black"/>
                </a:solidFill>
                <a:latin typeface="inherit"/>
              </a:rPr>
              <a:t> </a:t>
            </a:r>
            <a:r>
              <a:rPr lang="ru-RU" sz="1700" dirty="0" err="1">
                <a:solidFill>
                  <a:prstClr val="black"/>
                </a:solidFill>
                <a:latin typeface="inherit"/>
              </a:rPr>
              <a:t>Охара</a:t>
            </a:r>
            <a:r>
              <a:rPr lang="ru-RU" sz="1700" dirty="0">
                <a:solidFill>
                  <a:prstClr val="black"/>
                </a:solidFill>
                <a:latin typeface="inherit"/>
              </a:rPr>
              <a:t>*</a:t>
            </a:r>
          </a:p>
          <a:p>
            <a:pPr marL="285750" lvl="0" indent="-285750" defTabSz="457200" fontAlgn="base">
              <a:buFont typeface="Arial" panose="020B0604020202020204" pitchFamily="34" charset="0"/>
              <a:buChar char="•"/>
              <a:defRPr/>
            </a:pPr>
            <a:endParaRPr lang="ru-RU" sz="1700" dirty="0">
              <a:solidFill>
                <a:prstClr val="black"/>
              </a:solidFill>
              <a:latin typeface="inherit"/>
            </a:endParaRPr>
          </a:p>
          <a:p>
            <a:pPr defTabSz="457200" fontAlgn="base">
              <a:defRPr/>
            </a:pPr>
            <a:r>
              <a:rPr lang="ru-RU" sz="1700" b="1" dirty="0">
                <a:solidFill>
                  <a:srgbClr val="355894"/>
                </a:solidFill>
                <a:latin typeface="inherit"/>
              </a:rPr>
              <a:t>Индия:</a:t>
            </a:r>
          </a:p>
          <a:p>
            <a:pPr lvl="0" defTabSz="457200" fontAlgn="base">
              <a:defRPr/>
            </a:pPr>
            <a:r>
              <a:rPr lang="ru-RU" sz="1700" dirty="0">
                <a:solidFill>
                  <a:prstClr val="black"/>
                </a:solidFill>
                <a:latin typeface="inherit"/>
              </a:rPr>
              <a:t>1. </a:t>
            </a:r>
            <a:r>
              <a:rPr lang="ru-RU" sz="1700" dirty="0" err="1">
                <a:solidFill>
                  <a:prstClr val="black"/>
                </a:solidFill>
                <a:latin typeface="inherit"/>
              </a:rPr>
              <a:t>Хариш</a:t>
            </a:r>
            <a:r>
              <a:rPr lang="ru-RU" sz="1700" dirty="0">
                <a:solidFill>
                  <a:prstClr val="black"/>
                </a:solidFill>
                <a:latin typeface="inherit"/>
              </a:rPr>
              <a:t> </a:t>
            </a:r>
            <a:r>
              <a:rPr lang="ru-RU" sz="1700" dirty="0" err="1">
                <a:solidFill>
                  <a:prstClr val="black"/>
                </a:solidFill>
                <a:latin typeface="inherit"/>
              </a:rPr>
              <a:t>Сальве</a:t>
            </a:r>
            <a:endParaRPr lang="ru-RU" sz="1700" dirty="0">
              <a:solidFill>
                <a:prstClr val="black"/>
              </a:solidFill>
              <a:latin typeface="inherit"/>
            </a:endParaRPr>
          </a:p>
          <a:p>
            <a:pPr marL="285750" lvl="0" indent="-285750" defTabSz="457200" fontAlgn="base">
              <a:buFont typeface="Arial" panose="020B0604020202020204" pitchFamily="34" charset="0"/>
              <a:buChar char="•"/>
              <a:defRPr/>
            </a:pPr>
            <a:endParaRPr lang="ru-RU" sz="1700" dirty="0">
              <a:solidFill>
                <a:prstClr val="black"/>
              </a:solidFill>
              <a:latin typeface="inherit"/>
            </a:endParaRPr>
          </a:p>
          <a:p>
            <a:pPr lvl="0" defTabSz="457200" fontAlgn="base">
              <a:defRPr/>
            </a:pPr>
            <a:r>
              <a:rPr lang="ru-RU" sz="1700" b="1" dirty="0">
                <a:solidFill>
                  <a:srgbClr val="355894"/>
                </a:solidFill>
                <a:latin typeface="inherit"/>
              </a:rPr>
              <a:t>Казахстан:</a:t>
            </a:r>
          </a:p>
          <a:p>
            <a:pPr lvl="0" defTabSz="457200" fontAlgn="base">
              <a:defRPr/>
            </a:pPr>
            <a:r>
              <a:rPr lang="ru-RU" sz="1700" dirty="0">
                <a:solidFill>
                  <a:prstClr val="black"/>
                </a:solidFill>
                <a:latin typeface="inherit"/>
              </a:rPr>
              <a:t>1. Айгуль </a:t>
            </a:r>
            <a:r>
              <a:rPr lang="ru-RU" sz="1700" dirty="0" err="1">
                <a:solidFill>
                  <a:prstClr val="black"/>
                </a:solidFill>
                <a:latin typeface="inherit"/>
              </a:rPr>
              <a:t>Кенжебаева</a:t>
            </a:r>
            <a:r>
              <a:rPr lang="ru-RU" sz="1700" dirty="0">
                <a:solidFill>
                  <a:prstClr val="black"/>
                </a:solidFill>
                <a:latin typeface="inherit"/>
              </a:rPr>
              <a:t>*</a:t>
            </a:r>
          </a:p>
          <a:p>
            <a:pPr lvl="0" defTabSz="457200" fontAlgn="base">
              <a:defRPr/>
            </a:pPr>
            <a:r>
              <a:rPr lang="ru-RU" sz="1700" dirty="0">
                <a:solidFill>
                  <a:prstClr val="black"/>
                </a:solidFill>
                <a:latin typeface="inherit"/>
              </a:rPr>
              <a:t>2. Александр Коробейников*</a:t>
            </a:r>
          </a:p>
          <a:p>
            <a:pPr lvl="0" defTabSz="457200" fontAlgn="base">
              <a:defRPr/>
            </a:pPr>
            <a:endParaRPr kumimoji="0" lang="ru-RU" sz="1700" b="0" i="0" u="none" strike="noStrike" kern="1200" cap="none" spc="0" normalizeH="0" baseline="0" noProof="0" dirty="0">
              <a:ln>
                <a:noFill/>
              </a:ln>
              <a:solidFill>
                <a:prstClr val="black"/>
              </a:solidFill>
              <a:effectLst/>
              <a:uLnTx/>
              <a:uFillTx/>
              <a:latin typeface="inherit"/>
              <a:ea typeface="+mn-ea"/>
              <a:cs typeface="+mn-cs"/>
            </a:endParaRPr>
          </a:p>
          <a:p>
            <a:pPr lvl="0" defTabSz="457200" fontAlgn="base">
              <a:defRPr/>
            </a:pPr>
            <a:r>
              <a:rPr lang="ru-RU" sz="1700" dirty="0">
                <a:solidFill>
                  <a:prstClr val="black"/>
                </a:solidFill>
                <a:latin typeface="inherit"/>
              </a:rPr>
              <a:t>		</a:t>
            </a:r>
            <a:r>
              <a:rPr lang="ru-RU" sz="1400" dirty="0">
                <a:solidFill>
                  <a:prstClr val="black"/>
                </a:solidFill>
                <a:latin typeface="inherit"/>
              </a:rPr>
              <a:t>*также доступен в качестве медиатора</a:t>
            </a:r>
            <a:endParaRPr kumimoji="0" lang="it-IT" sz="1700" b="0" i="0" u="none" strike="noStrike" kern="1200" cap="none" spc="0" normalizeH="0" baseline="0" noProof="0" dirty="0">
              <a:ln>
                <a:noFill/>
              </a:ln>
              <a:solidFill>
                <a:prstClr val="black"/>
              </a:solidFill>
              <a:effectLst/>
              <a:uLnTx/>
              <a:uFillTx/>
              <a:latin typeface="inherit"/>
              <a:ea typeface="+mn-ea"/>
              <a:cs typeface="+mn-cs"/>
            </a:endParaRPr>
          </a:p>
        </p:txBody>
      </p:sp>
      <p:pic>
        <p:nvPicPr>
          <p:cNvPr id="13" name="Picture 12">
            <a:extLst>
              <a:ext uri="{FF2B5EF4-FFF2-40B4-BE49-F238E27FC236}">
                <a16:creationId xmlns:a16="http://schemas.microsoft.com/office/drawing/2014/main" id="{07B296EF-38BB-4EBB-AFA0-4BC203705A0B}"/>
              </a:ext>
            </a:extLst>
          </p:cNvPr>
          <p:cNvPicPr>
            <a:picLocks noChangeAspect="1"/>
          </p:cNvPicPr>
          <p:nvPr/>
        </p:nvPicPr>
        <p:blipFill>
          <a:blip r:embed="rId3"/>
          <a:stretch>
            <a:fillRect/>
          </a:stretch>
        </p:blipFill>
        <p:spPr>
          <a:xfrm>
            <a:off x="8795725" y="5980722"/>
            <a:ext cx="3152364" cy="685181"/>
          </a:xfrm>
          <a:prstGeom prst="rect">
            <a:avLst/>
          </a:prstGeom>
        </p:spPr>
      </p:pic>
      <p:sp>
        <p:nvSpPr>
          <p:cNvPr id="18" name="Rectangle 17">
            <a:extLst>
              <a:ext uri="{FF2B5EF4-FFF2-40B4-BE49-F238E27FC236}">
                <a16:creationId xmlns:a16="http://schemas.microsoft.com/office/drawing/2014/main" id="{32D15A97-AA6B-4284-9EEF-7191C0664CCE}"/>
              </a:ext>
            </a:extLst>
          </p:cNvPr>
          <p:cNvSpPr/>
          <p:nvPr/>
        </p:nvSpPr>
        <p:spPr>
          <a:xfrm>
            <a:off x="6692348" y="646331"/>
            <a:ext cx="5981055" cy="6386364"/>
          </a:xfrm>
          <a:prstGeom prst="rect">
            <a:avLst/>
          </a:prstGeom>
        </p:spPr>
        <p:txBody>
          <a:bodyPr wrap="square">
            <a:spAutoFit/>
          </a:bodyPr>
          <a:lstStyle/>
          <a:p>
            <a:pPr fontAlgn="base"/>
            <a:r>
              <a:rPr lang="ru-RU" sz="1700" b="1" dirty="0">
                <a:solidFill>
                  <a:srgbClr val="355894"/>
                </a:solidFill>
                <a:latin typeface="inherit"/>
              </a:rPr>
              <a:t>Россия:</a:t>
            </a:r>
          </a:p>
          <a:p>
            <a:pPr defTabSz="457200" fontAlgn="base">
              <a:defRPr/>
            </a:pPr>
            <a:r>
              <a:rPr lang="ru-RU" sz="1700" dirty="0">
                <a:solidFill>
                  <a:prstClr val="black"/>
                </a:solidFill>
                <a:latin typeface="inherit"/>
              </a:rPr>
              <a:t>1. Тимур </a:t>
            </a:r>
            <a:r>
              <a:rPr lang="ru-RU" sz="1700" dirty="0" err="1">
                <a:solidFill>
                  <a:prstClr val="black"/>
                </a:solidFill>
                <a:latin typeface="inherit"/>
              </a:rPr>
              <a:t>Айткулов</a:t>
            </a:r>
            <a:r>
              <a:rPr lang="ru-RU" sz="1700" dirty="0">
                <a:solidFill>
                  <a:prstClr val="black"/>
                </a:solidFill>
                <a:latin typeface="inherit"/>
              </a:rPr>
              <a:t>*</a:t>
            </a:r>
          </a:p>
          <a:p>
            <a:pPr defTabSz="457200" fontAlgn="base">
              <a:defRPr/>
            </a:pPr>
            <a:r>
              <a:rPr lang="ru-RU" sz="1700" dirty="0">
                <a:solidFill>
                  <a:prstClr val="black"/>
                </a:solidFill>
                <a:latin typeface="inherit"/>
              </a:rPr>
              <a:t>2. Владимир Хвалей*</a:t>
            </a:r>
          </a:p>
          <a:p>
            <a:pPr defTabSz="457200" fontAlgn="base">
              <a:defRPr/>
            </a:pPr>
            <a:r>
              <a:rPr lang="ru-RU" sz="1700" dirty="0">
                <a:solidFill>
                  <a:prstClr val="black"/>
                </a:solidFill>
                <a:latin typeface="inherit"/>
              </a:rPr>
              <a:t>3. Илья Кузнецов</a:t>
            </a:r>
          </a:p>
          <a:p>
            <a:pPr defTabSz="457200" fontAlgn="base">
              <a:defRPr/>
            </a:pPr>
            <a:endParaRPr lang="ru-RU" sz="1700" dirty="0">
              <a:solidFill>
                <a:prstClr val="black"/>
              </a:solidFill>
              <a:latin typeface="inherit"/>
            </a:endParaRPr>
          </a:p>
          <a:p>
            <a:pPr fontAlgn="base"/>
            <a:r>
              <a:rPr lang="ru-RU" sz="1700" b="1" dirty="0">
                <a:solidFill>
                  <a:srgbClr val="355894"/>
                </a:solidFill>
                <a:latin typeface="inherit"/>
              </a:rPr>
              <a:t>Великобритания:</a:t>
            </a:r>
          </a:p>
          <a:p>
            <a:pPr defTabSz="457200" fontAlgn="base">
              <a:defRPr/>
            </a:pPr>
            <a:r>
              <a:rPr lang="ru-RU" sz="1700" dirty="0">
                <a:solidFill>
                  <a:prstClr val="black"/>
                </a:solidFill>
                <a:latin typeface="inherit"/>
              </a:rPr>
              <a:t>1. Майкл Блок*</a:t>
            </a:r>
          </a:p>
          <a:p>
            <a:pPr defTabSz="457200" fontAlgn="base">
              <a:defRPr/>
            </a:pPr>
            <a:r>
              <a:rPr lang="ru-RU" sz="1700" dirty="0">
                <a:solidFill>
                  <a:prstClr val="black"/>
                </a:solidFill>
                <a:latin typeface="inherit"/>
              </a:rPr>
              <a:t>2. Майкл </a:t>
            </a:r>
            <a:r>
              <a:rPr lang="ru-RU" sz="1700" dirty="0" err="1">
                <a:solidFill>
                  <a:prstClr val="black"/>
                </a:solidFill>
                <a:latin typeface="inherit"/>
              </a:rPr>
              <a:t>Бриндл</a:t>
            </a:r>
            <a:endParaRPr lang="ru-RU" sz="1700" dirty="0">
              <a:solidFill>
                <a:prstClr val="black"/>
              </a:solidFill>
              <a:latin typeface="inherit"/>
            </a:endParaRPr>
          </a:p>
          <a:p>
            <a:pPr defTabSz="457200" fontAlgn="base">
              <a:defRPr/>
            </a:pPr>
            <a:r>
              <a:rPr lang="ru-RU" sz="1700" dirty="0">
                <a:solidFill>
                  <a:prstClr val="black"/>
                </a:solidFill>
                <a:latin typeface="inherit"/>
              </a:rPr>
              <a:t>3. Профессор Сэр Робин Джейкоб*</a:t>
            </a:r>
          </a:p>
          <a:p>
            <a:pPr defTabSz="457200" fontAlgn="base">
              <a:defRPr/>
            </a:pPr>
            <a:r>
              <a:rPr lang="ru-RU" sz="1700" dirty="0">
                <a:solidFill>
                  <a:prstClr val="black"/>
                </a:solidFill>
                <a:latin typeface="inherit"/>
              </a:rPr>
              <a:t>4. Профессор Доктор Джулиан Лью</a:t>
            </a:r>
          </a:p>
          <a:p>
            <a:pPr defTabSz="457200" fontAlgn="base">
              <a:defRPr/>
            </a:pPr>
            <a:r>
              <a:rPr lang="ru-RU" sz="1700" dirty="0">
                <a:solidFill>
                  <a:prstClr val="black"/>
                </a:solidFill>
                <a:latin typeface="inherit"/>
              </a:rPr>
              <a:t>5. Гордон </a:t>
            </a:r>
            <a:r>
              <a:rPr lang="ru-RU" sz="1700" dirty="0" err="1">
                <a:solidFill>
                  <a:prstClr val="black"/>
                </a:solidFill>
                <a:latin typeface="inherit"/>
              </a:rPr>
              <a:t>Нарделл</a:t>
            </a:r>
            <a:r>
              <a:rPr lang="ru-RU" sz="1700" dirty="0">
                <a:solidFill>
                  <a:prstClr val="black"/>
                </a:solidFill>
                <a:latin typeface="inherit"/>
              </a:rPr>
              <a:t>*</a:t>
            </a:r>
          </a:p>
          <a:p>
            <a:pPr defTabSz="457200" fontAlgn="base">
              <a:defRPr/>
            </a:pPr>
            <a:r>
              <a:rPr lang="ru-RU" sz="1700" dirty="0">
                <a:solidFill>
                  <a:prstClr val="black"/>
                </a:solidFill>
                <a:latin typeface="inherit"/>
              </a:rPr>
              <a:t>6. Лорд </a:t>
            </a:r>
            <a:r>
              <a:rPr lang="ru-RU" sz="1700" dirty="0" err="1">
                <a:solidFill>
                  <a:prstClr val="black"/>
                </a:solidFill>
                <a:latin typeface="inherit"/>
              </a:rPr>
              <a:t>Филлипс</a:t>
            </a:r>
            <a:r>
              <a:rPr lang="ru-RU" sz="1700" dirty="0">
                <a:solidFill>
                  <a:prstClr val="black"/>
                </a:solidFill>
                <a:latin typeface="inherit"/>
              </a:rPr>
              <a:t> из </a:t>
            </a:r>
            <a:r>
              <a:rPr lang="ru-RU" sz="1700" dirty="0" err="1">
                <a:solidFill>
                  <a:prstClr val="black"/>
                </a:solidFill>
                <a:latin typeface="inherit"/>
              </a:rPr>
              <a:t>Уорта</a:t>
            </a:r>
            <a:r>
              <a:rPr lang="ru-RU" sz="1700" dirty="0">
                <a:solidFill>
                  <a:prstClr val="black"/>
                </a:solidFill>
                <a:latin typeface="inherit"/>
              </a:rPr>
              <a:t> </a:t>
            </a:r>
            <a:r>
              <a:rPr lang="ru-RU" sz="1700" dirty="0" err="1">
                <a:solidFill>
                  <a:prstClr val="black"/>
                </a:solidFill>
                <a:latin typeface="inherit"/>
              </a:rPr>
              <a:t>Матраверс</a:t>
            </a:r>
            <a:endParaRPr lang="ru-RU" sz="1700" dirty="0">
              <a:solidFill>
                <a:prstClr val="black"/>
              </a:solidFill>
              <a:latin typeface="inherit"/>
            </a:endParaRPr>
          </a:p>
          <a:p>
            <a:pPr defTabSz="457200" fontAlgn="base">
              <a:defRPr/>
            </a:pPr>
            <a:r>
              <a:rPr lang="ru-RU" sz="1700" dirty="0">
                <a:solidFill>
                  <a:prstClr val="black"/>
                </a:solidFill>
                <a:latin typeface="inherit"/>
              </a:rPr>
              <a:t>7. Эндрю </a:t>
            </a:r>
            <a:r>
              <a:rPr lang="ru-RU" sz="1700" dirty="0" err="1">
                <a:solidFill>
                  <a:prstClr val="black"/>
                </a:solidFill>
                <a:latin typeface="inherit"/>
              </a:rPr>
              <a:t>Спинк</a:t>
            </a:r>
            <a:endParaRPr lang="ru-RU" sz="1700" dirty="0">
              <a:solidFill>
                <a:prstClr val="black"/>
              </a:solidFill>
              <a:latin typeface="inherit"/>
            </a:endParaRPr>
          </a:p>
          <a:p>
            <a:pPr defTabSz="457200" fontAlgn="base">
              <a:defRPr/>
            </a:pPr>
            <a:r>
              <a:rPr lang="ru-RU" sz="1700" dirty="0">
                <a:solidFill>
                  <a:prstClr val="black"/>
                </a:solidFill>
                <a:latin typeface="inherit"/>
              </a:rPr>
              <a:t>8. Джо </a:t>
            </a:r>
            <a:r>
              <a:rPr lang="ru-RU" sz="1700" dirty="0" err="1">
                <a:solidFill>
                  <a:prstClr val="black"/>
                </a:solidFill>
                <a:latin typeface="inherit"/>
              </a:rPr>
              <a:t>Тирадо</a:t>
            </a:r>
            <a:r>
              <a:rPr lang="ru-RU" sz="1700" dirty="0">
                <a:solidFill>
                  <a:prstClr val="black"/>
                </a:solidFill>
                <a:latin typeface="inherit"/>
              </a:rPr>
              <a:t>*</a:t>
            </a:r>
          </a:p>
          <a:p>
            <a:pPr defTabSz="457200" fontAlgn="base">
              <a:defRPr/>
            </a:pPr>
            <a:r>
              <a:rPr lang="ru-RU" sz="1700" dirty="0">
                <a:solidFill>
                  <a:prstClr val="black"/>
                </a:solidFill>
                <a:latin typeface="inherit"/>
              </a:rPr>
              <a:t>9. Эндрю Уайт</a:t>
            </a:r>
          </a:p>
          <a:p>
            <a:pPr defTabSz="457200" fontAlgn="base">
              <a:defRPr/>
            </a:pPr>
            <a:r>
              <a:rPr lang="ru-RU" sz="1700" dirty="0">
                <a:solidFill>
                  <a:prstClr val="black"/>
                </a:solidFill>
                <a:latin typeface="inherit"/>
              </a:rPr>
              <a:t>10. Шейх </a:t>
            </a:r>
            <a:r>
              <a:rPr lang="ru-RU" sz="1700" dirty="0" err="1">
                <a:solidFill>
                  <a:prstClr val="black"/>
                </a:solidFill>
                <a:latin typeface="inherit"/>
              </a:rPr>
              <a:t>Билал</a:t>
            </a:r>
            <a:r>
              <a:rPr lang="ru-RU" sz="1700" dirty="0">
                <a:solidFill>
                  <a:prstClr val="black"/>
                </a:solidFill>
                <a:latin typeface="inherit"/>
              </a:rPr>
              <a:t> Хан*</a:t>
            </a:r>
          </a:p>
          <a:p>
            <a:pPr defTabSz="457200" fontAlgn="base">
              <a:defRPr/>
            </a:pPr>
            <a:endParaRPr lang="ru-RU" sz="1700" dirty="0">
              <a:solidFill>
                <a:prstClr val="black"/>
              </a:solidFill>
              <a:latin typeface="inherit"/>
            </a:endParaRPr>
          </a:p>
          <a:p>
            <a:pPr fontAlgn="base"/>
            <a:r>
              <a:rPr lang="ru-RU" sz="1700" b="1" dirty="0">
                <a:solidFill>
                  <a:srgbClr val="355894"/>
                </a:solidFill>
                <a:latin typeface="inherit"/>
              </a:rPr>
              <a:t>Украина:</a:t>
            </a:r>
          </a:p>
          <a:p>
            <a:pPr defTabSz="457200" fontAlgn="base">
              <a:defRPr/>
            </a:pPr>
            <a:r>
              <a:rPr lang="ru-RU" sz="1700" dirty="0">
                <a:solidFill>
                  <a:prstClr val="black"/>
                </a:solidFill>
                <a:latin typeface="inherit"/>
              </a:rPr>
              <a:t>1. Ирина Тимчишин*</a:t>
            </a:r>
          </a:p>
          <a:p>
            <a:pPr marL="342900" indent="-342900" defTabSz="457200" fontAlgn="base">
              <a:buAutoNum type="arabicPeriod"/>
              <a:defRPr/>
            </a:pPr>
            <a:endParaRPr lang="ru-RU" sz="1700" dirty="0">
              <a:solidFill>
                <a:prstClr val="black"/>
              </a:solidFill>
              <a:latin typeface="inherit"/>
            </a:endParaRPr>
          </a:p>
          <a:p>
            <a:pPr fontAlgn="base"/>
            <a:r>
              <a:rPr lang="ru-RU" sz="1700" b="1" dirty="0">
                <a:solidFill>
                  <a:srgbClr val="355894"/>
                </a:solidFill>
                <a:latin typeface="inherit"/>
              </a:rPr>
              <a:t>США: </a:t>
            </a:r>
          </a:p>
          <a:p>
            <a:pPr defTabSz="457200" fontAlgn="base">
              <a:defRPr/>
            </a:pPr>
            <a:r>
              <a:rPr lang="ru-RU" sz="1700" dirty="0">
                <a:solidFill>
                  <a:prstClr val="black"/>
                </a:solidFill>
                <a:latin typeface="inherit"/>
              </a:rPr>
              <a:t>1. </a:t>
            </a:r>
            <a:r>
              <a:rPr lang="ru-RU" sz="1700" dirty="0" err="1">
                <a:solidFill>
                  <a:prstClr val="black"/>
                </a:solidFill>
                <a:latin typeface="inherit"/>
              </a:rPr>
              <a:t>Рэнди</a:t>
            </a:r>
            <a:r>
              <a:rPr lang="ru-RU" sz="1700" dirty="0">
                <a:solidFill>
                  <a:prstClr val="black"/>
                </a:solidFill>
                <a:latin typeface="inherit"/>
              </a:rPr>
              <a:t> Холланд</a:t>
            </a:r>
          </a:p>
          <a:p>
            <a:pPr defTabSz="457200" fontAlgn="base">
              <a:defRPr/>
            </a:pPr>
            <a:r>
              <a:rPr lang="ru-RU" sz="1700" dirty="0">
                <a:solidFill>
                  <a:prstClr val="black"/>
                </a:solidFill>
                <a:latin typeface="inherit"/>
              </a:rPr>
              <a:t>2. Дрю </a:t>
            </a:r>
            <a:r>
              <a:rPr lang="ru-RU" sz="1700" dirty="0" err="1">
                <a:solidFill>
                  <a:prstClr val="black"/>
                </a:solidFill>
                <a:latin typeface="inherit"/>
              </a:rPr>
              <a:t>Холлинер</a:t>
            </a:r>
            <a:r>
              <a:rPr lang="ru-RU" sz="1700" dirty="0">
                <a:solidFill>
                  <a:prstClr val="black"/>
                </a:solidFill>
                <a:latin typeface="inherit"/>
              </a:rPr>
              <a:t>*</a:t>
            </a:r>
          </a:p>
          <a:p>
            <a:pPr marL="342900" lvl="0" indent="-342900" defTabSz="457200" fontAlgn="base">
              <a:buFontTx/>
              <a:buAutoNum type="arabicPeriod"/>
            </a:pPr>
            <a:endParaRPr kumimoji="0" lang="en-GB" sz="1800" b="0" i="0" u="none" strike="noStrike" kern="1200" cap="none" spc="0" normalizeH="0" baseline="0" noProof="0" dirty="0">
              <a:ln>
                <a:noFill/>
              </a:ln>
              <a:solidFill>
                <a:prstClr val="black"/>
              </a:solidFill>
              <a:effectLst/>
              <a:uLnTx/>
              <a:uFillTx/>
              <a:latin typeface="inherit"/>
              <a:ea typeface="+mn-ea"/>
              <a:cs typeface="+mn-cs"/>
            </a:endParaRPr>
          </a:p>
        </p:txBody>
      </p:sp>
    </p:spTree>
    <p:extLst>
      <p:ext uri="{BB962C8B-B14F-4D97-AF65-F5344CB8AC3E}">
        <p14:creationId xmlns:p14="http://schemas.microsoft.com/office/powerpoint/2010/main" val="661607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Заголовок 1">
            <a:extLst>
              <a:ext uri="{FF2B5EF4-FFF2-40B4-BE49-F238E27FC236}">
                <a16:creationId xmlns:a16="http://schemas.microsoft.com/office/drawing/2014/main" id="{75F0F09C-36B7-40B5-A8D3-F1558167D09A}"/>
              </a:ext>
            </a:extLst>
          </p:cNvPr>
          <p:cNvSpPr txBox="1">
            <a:spLocks/>
          </p:cNvSpPr>
          <p:nvPr/>
        </p:nvSpPr>
        <p:spPr>
          <a:xfrm>
            <a:off x="5116879" y="0"/>
            <a:ext cx="6422849" cy="1676603"/>
          </a:xfrm>
          <a:prstGeom prst="rect">
            <a:avLst/>
          </a:prstGeom>
        </p:spPr>
        <p:txBody>
          <a:bodyPr vert="horz" lIns="91440" tIns="45720" rIns="91440" bIns="45720" rtlCol="0" anchor="ctr">
            <a:normAutofit/>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defTabSz="914400">
              <a:spcAft>
                <a:spcPts val="422"/>
              </a:spcAft>
            </a:pPr>
            <a:r>
              <a:rPr lang="en-US" sz="4400" b="1">
                <a:solidFill>
                  <a:srgbClr val="375893"/>
                </a:solidFill>
                <a:effectLst>
                  <a:outerShdw blurRad="38100" dist="38100" dir="2700000" algn="tl">
                    <a:srgbClr val="000000">
                      <a:alpha val="43137"/>
                    </a:srgbClr>
                  </a:outerShdw>
                </a:effectLst>
                <a:sym typeface="Helvetica Light" charset="0"/>
              </a:rPr>
              <a:t>ПРЕИМУЩЕСТВА</a:t>
            </a:r>
            <a:r>
              <a:rPr lang="en-US" sz="4400" b="1">
                <a:effectLst>
                  <a:outerShdw blurRad="38100" dist="38100" dir="2700000" algn="tl">
                    <a:srgbClr val="000000">
                      <a:alpha val="43137"/>
                    </a:srgbClr>
                  </a:outerShdw>
                </a:effectLst>
                <a:sym typeface="Helvetica Light" charset="0"/>
              </a:rPr>
              <a:t>:</a:t>
            </a:r>
            <a:endParaRPr lang="en-US" sz="4400" b="1" dirty="0">
              <a:effectLst>
                <a:outerShdw blurRad="38100" dist="38100" dir="2700000" algn="tl">
                  <a:srgbClr val="000000">
                    <a:alpha val="43137"/>
                  </a:srgbClr>
                </a:outerShdw>
              </a:effectLst>
              <a:sym typeface="Helvetica Light" charset="0"/>
            </a:endParaRPr>
          </a:p>
        </p:txBody>
      </p:sp>
      <p:sp>
        <p:nvSpPr>
          <p:cNvPr id="26" name="Rectangle 25">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Рисунок 8">
            <a:extLst>
              <a:ext uri="{FF2B5EF4-FFF2-40B4-BE49-F238E27FC236}">
                <a16:creationId xmlns:a16="http://schemas.microsoft.com/office/drawing/2014/main" id="{0EF0648E-77C4-4DD6-AB7B-D84A827AE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632" y="1055261"/>
            <a:ext cx="2470743" cy="1966318"/>
          </a:xfrm>
          <a:prstGeom prst="rect">
            <a:avLst/>
          </a:prstGeom>
          <a:solidFill>
            <a:schemeClr val="accent3">
              <a:alpha val="50000"/>
            </a:schemeClr>
          </a:solidFill>
          <a:effectLst/>
        </p:spPr>
        <p:style>
          <a:lnRef idx="0">
            <a:scrgbClr r="0" g="0" b="0"/>
          </a:lnRef>
          <a:fillRef idx="0">
            <a:scrgbClr r="0" g="0" b="0"/>
          </a:fillRef>
          <a:effectRef idx="0">
            <a:scrgbClr r="0" g="0" b="0"/>
          </a:effectRef>
          <a:fontRef idx="minor">
            <a:schemeClr val="lt1"/>
          </a:fontRef>
        </p:style>
      </p:pic>
      <p:pic>
        <p:nvPicPr>
          <p:cNvPr id="5" name="Объект 4" descr="Изображение выглядит как коллекция картинок&#10;&#10;Описание создано с высокой степенью достоверности">
            <a:extLst>
              <a:ext uri="{FF2B5EF4-FFF2-40B4-BE49-F238E27FC236}">
                <a16:creationId xmlns:a16="http://schemas.microsoft.com/office/drawing/2014/main" id="{799AAE79-FF94-4CD5-9D08-20868EF2F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72" y="4351394"/>
            <a:ext cx="3026663" cy="658299"/>
          </a:xfrm>
          <a:prstGeom prst="rect">
            <a:avLst/>
          </a:prstGeom>
        </p:spPr>
      </p:pic>
      <p:sp>
        <p:nvSpPr>
          <p:cNvPr id="3" name="Объект 2">
            <a:extLst>
              <a:ext uri="{FF2B5EF4-FFF2-40B4-BE49-F238E27FC236}">
                <a16:creationId xmlns:a16="http://schemas.microsoft.com/office/drawing/2014/main" id="{09DC4ECC-C474-4D71-ACA6-7C4D9FE840AE}"/>
              </a:ext>
            </a:extLst>
          </p:cNvPr>
          <p:cNvSpPr>
            <a:spLocks noGrp="1"/>
          </p:cNvSpPr>
          <p:nvPr>
            <p:ph idx="1"/>
          </p:nvPr>
        </p:nvSpPr>
        <p:spPr>
          <a:xfrm>
            <a:off x="5157520" y="1341120"/>
            <a:ext cx="6302960" cy="5014779"/>
          </a:xfrm>
        </p:spPr>
        <p:txBody>
          <a:bodyPr vert="horz" lIns="91440" tIns="45720" rIns="91440" bIns="45720" rtlCol="0">
            <a:normAutofit fontScale="92500" lnSpcReduction="10000"/>
          </a:bodyPr>
          <a:lstStyle/>
          <a:p>
            <a:pPr indent="-228600" defTabSz="914400"/>
            <a:r>
              <a:rPr lang="en-US" sz="2000"/>
              <a:t>Свободный выбор арбитров и медиаторов</a:t>
            </a:r>
            <a:endParaRPr lang="ru-RU" sz="2000"/>
          </a:p>
          <a:p>
            <a:pPr marL="0" indent="0" defTabSz="914400">
              <a:buNone/>
            </a:pPr>
            <a:endParaRPr lang="en-US" sz="2000"/>
          </a:p>
          <a:p>
            <a:pPr indent="-228600" defTabSz="914400"/>
            <a:r>
              <a:rPr lang="en-US" sz="2000"/>
              <a:t>Администрирование арбитражного процесса в соответствии с Правилами арбитража и медиации МАЦ/ Арбитражным регламентов ЮНСИТРАЛ/ специальным арбитражным регламентом</a:t>
            </a:r>
            <a:endParaRPr lang="ru-RU" sz="2000"/>
          </a:p>
          <a:p>
            <a:pPr marL="0" indent="0" defTabSz="914400">
              <a:buNone/>
            </a:pPr>
            <a:endParaRPr lang="en-US" sz="2000"/>
          </a:p>
          <a:p>
            <a:pPr indent="-228600" defTabSz="914400"/>
            <a:r>
              <a:rPr lang="en-US" sz="2000"/>
              <a:t>Регистрационный сбор – 1000 долларов США</a:t>
            </a:r>
            <a:endParaRPr lang="ru-RU" sz="2000"/>
          </a:p>
          <a:p>
            <a:pPr marL="0" indent="0" defTabSz="914400">
              <a:buNone/>
            </a:pPr>
            <a:endParaRPr lang="en-US" sz="2000"/>
          </a:p>
          <a:p>
            <a:pPr indent="-228600" defTabSz="914400"/>
            <a:r>
              <a:rPr lang="ru-RU" sz="2000"/>
              <a:t>Окончательное решение - не позднее 6 месяцев с даты передачи дела в арбитражный суд</a:t>
            </a:r>
          </a:p>
          <a:p>
            <a:pPr marL="0" indent="0" defTabSz="914400">
              <a:buNone/>
            </a:pPr>
            <a:endParaRPr lang="ru-RU" sz="2000"/>
          </a:p>
          <a:p>
            <a:pPr indent="-228600" defTabSz="914400"/>
            <a:r>
              <a:rPr lang="ru-RU" sz="2000"/>
              <a:t>Международные арбитры высочайшей квалификации </a:t>
            </a:r>
          </a:p>
          <a:p>
            <a:pPr marL="0" indent="0" defTabSz="914400">
              <a:buNone/>
            </a:pPr>
            <a:endParaRPr lang="en-US" sz="2000"/>
          </a:p>
          <a:p>
            <a:pPr indent="-228600" defTabSz="914400"/>
            <a:r>
              <a:rPr lang="ru-RU" sz="2000"/>
              <a:t>Широкий выбор форм альтернативного разрешения споров </a:t>
            </a:r>
            <a:endParaRPr lang="en-US" sz="2000"/>
          </a:p>
          <a:p>
            <a:pPr marL="0" indent="-228600" defTabSz="914400"/>
            <a:endParaRPr lang="en-US" sz="2000"/>
          </a:p>
          <a:p>
            <a:pPr indent="-228600" defTabSz="914400"/>
            <a:endParaRPr lang="en-US" sz="2000"/>
          </a:p>
          <a:p>
            <a:pPr indent="-228600" defTabSz="914400"/>
            <a:endParaRPr lang="en-US" sz="2000"/>
          </a:p>
          <a:p>
            <a:pPr indent="-228600" defTabSz="914400"/>
            <a:endParaRPr lang="en-US" sz="2000" dirty="0"/>
          </a:p>
        </p:txBody>
      </p:sp>
    </p:spTree>
    <p:extLst>
      <p:ext uri="{BB962C8B-B14F-4D97-AF65-F5344CB8AC3E}">
        <p14:creationId xmlns:p14="http://schemas.microsoft.com/office/powerpoint/2010/main" val="2299445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7D0B5C-68B3-4E83-9234-CBA0606F4DDB}"/>
              </a:ext>
            </a:extLst>
          </p:cNvPr>
          <p:cNvSpPr/>
          <p:nvPr/>
        </p:nvSpPr>
        <p:spPr>
          <a:xfrm>
            <a:off x="213360" y="3717624"/>
            <a:ext cx="11978640" cy="1631216"/>
          </a:xfrm>
          <a:prstGeom prst="rect">
            <a:avLst/>
          </a:prstGeom>
          <a:noFill/>
        </p:spPr>
        <p:txBody>
          <a:bodyPr wrap="square" lIns="91440" tIns="45720" rIns="91440" bIns="45720">
            <a:spAutoFit/>
          </a:bodyPr>
          <a:lstStyle/>
          <a:p>
            <a:pPr algn="ctr"/>
            <a:r>
              <a:rPr lang="ru-RU" sz="8000" b="1" dirty="0">
                <a:ln w="0"/>
                <a:solidFill>
                  <a:srgbClr val="189DBC"/>
                </a:solidFill>
                <a:effectLst>
                  <a:outerShdw blurRad="38100" dist="19050" dir="2700000" algn="tl" rotWithShape="0">
                    <a:schemeClr val="dk1">
                      <a:alpha val="40000"/>
                    </a:schemeClr>
                  </a:outerShdw>
                </a:effectLst>
              </a:rPr>
              <a:t>Благодарю за внимание!</a:t>
            </a:r>
            <a:endParaRPr lang="ru-RU" sz="6000" b="1" dirty="0">
              <a:ln w="0"/>
              <a:effectLst>
                <a:outerShdw blurRad="38100" dist="19050" dir="2700000" algn="tl" rotWithShape="0">
                  <a:schemeClr val="dk1">
                    <a:alpha val="40000"/>
                  </a:schemeClr>
                </a:outerShdw>
              </a:effectLst>
            </a:endParaRPr>
          </a:p>
          <a:p>
            <a:pPr algn="ctr"/>
            <a:endParaRPr lang="ru-RU" sz="2000" b="1" cap="none" spc="0" dirty="0">
              <a:ln w="0"/>
              <a:solidFill>
                <a:srgbClr val="189DBC"/>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C56E497A-52DB-445B-BF47-774265308DE4}"/>
              </a:ext>
            </a:extLst>
          </p:cNvPr>
          <p:cNvPicPr>
            <a:picLocks noChangeAspect="1"/>
          </p:cNvPicPr>
          <p:nvPr/>
        </p:nvPicPr>
        <p:blipFill rotWithShape="1">
          <a:blip r:embed="rId3"/>
          <a:srcRect r="60906"/>
          <a:stretch/>
        </p:blipFill>
        <p:spPr>
          <a:xfrm>
            <a:off x="5320531" y="1627413"/>
            <a:ext cx="1848366" cy="1512964"/>
          </a:xfrm>
          <a:prstGeom prst="rect">
            <a:avLst/>
          </a:prstGeom>
          <a:solidFill>
            <a:srgbClr val="189DBC"/>
          </a:solidFill>
        </p:spPr>
      </p:pic>
    </p:spTree>
    <p:extLst>
      <p:ext uri="{BB962C8B-B14F-4D97-AF65-F5344CB8AC3E}">
        <p14:creationId xmlns:p14="http://schemas.microsoft.com/office/powerpoint/2010/main" val="1636076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Заголовок 1">
            <a:extLst>
              <a:ext uri="{FF2B5EF4-FFF2-40B4-BE49-F238E27FC236}">
                <a16:creationId xmlns:a16="http://schemas.microsoft.com/office/drawing/2014/main" id="{75F0F09C-36B7-40B5-A8D3-F1558167D09A}"/>
              </a:ext>
            </a:extLst>
          </p:cNvPr>
          <p:cNvSpPr txBox="1">
            <a:spLocks/>
          </p:cNvSpPr>
          <p:nvPr/>
        </p:nvSpPr>
        <p:spPr>
          <a:xfrm>
            <a:off x="5116879" y="0"/>
            <a:ext cx="6422849" cy="1676603"/>
          </a:xfrm>
          <a:prstGeom prst="rect">
            <a:avLst/>
          </a:prstGeom>
        </p:spPr>
        <p:txBody>
          <a:bodyPr vert="horz" lIns="91440" tIns="45720" rIns="91440" bIns="45720" rtlCol="0" anchor="ctr">
            <a:normAutofit/>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422"/>
              </a:spcAft>
              <a:buClrTx/>
              <a:buSzTx/>
              <a:buFontTx/>
              <a:buNone/>
              <a:tabLst/>
              <a:defRPr/>
            </a:pPr>
            <a:r>
              <a:rPr kumimoji="0" lang="en-US" sz="4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sym typeface="Helvetica Light" charset="0"/>
              </a:rPr>
              <a:t>ПРЕИМУЩЕСТВА:</a:t>
            </a:r>
            <a:endPar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sym typeface="Helvetica Light" charset="0"/>
            </a:endParaRPr>
          </a:p>
        </p:txBody>
      </p:sp>
      <p:sp>
        <p:nvSpPr>
          <p:cNvPr id="26" name="Rectangle 25">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Рисунок 8">
            <a:extLst>
              <a:ext uri="{FF2B5EF4-FFF2-40B4-BE49-F238E27FC236}">
                <a16:creationId xmlns:a16="http://schemas.microsoft.com/office/drawing/2014/main" id="{0EF0648E-77C4-4DD6-AB7B-D84A827AE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632" y="803049"/>
            <a:ext cx="2470743" cy="2470743"/>
          </a:xfrm>
          <a:prstGeom prst="rect">
            <a:avLst/>
          </a:prstGeom>
          <a:solidFill>
            <a:schemeClr val="accent3">
              <a:alpha val="50000"/>
            </a:schemeClr>
          </a:solidFill>
          <a:effectLst/>
        </p:spPr>
        <p:style>
          <a:lnRef idx="0">
            <a:scrgbClr r="0" g="0" b="0"/>
          </a:lnRef>
          <a:fillRef idx="0">
            <a:scrgbClr r="0" g="0" b="0"/>
          </a:fillRef>
          <a:effectRef idx="0">
            <a:scrgbClr r="0" g="0" b="0"/>
          </a:effectRef>
          <a:fontRef idx="minor">
            <a:schemeClr val="lt1"/>
          </a:fontRef>
        </p:style>
      </p:pic>
      <p:pic>
        <p:nvPicPr>
          <p:cNvPr id="5" name="Объект 4">
            <a:extLst>
              <a:ext uri="{FF2B5EF4-FFF2-40B4-BE49-F238E27FC236}">
                <a16:creationId xmlns:a16="http://schemas.microsoft.com/office/drawing/2014/main" id="{799AAE79-FF94-4CD5-9D08-20868EF2F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70" y="4219314"/>
            <a:ext cx="2943643" cy="941966"/>
          </a:xfrm>
          <a:prstGeom prst="rect">
            <a:avLst/>
          </a:prstGeom>
        </p:spPr>
      </p:pic>
      <p:sp>
        <p:nvSpPr>
          <p:cNvPr id="3" name="Объект 2">
            <a:extLst>
              <a:ext uri="{FF2B5EF4-FFF2-40B4-BE49-F238E27FC236}">
                <a16:creationId xmlns:a16="http://schemas.microsoft.com/office/drawing/2014/main" id="{09DC4ECC-C474-4D71-ACA6-7C4D9FE840AE}"/>
              </a:ext>
            </a:extLst>
          </p:cNvPr>
          <p:cNvSpPr>
            <a:spLocks noGrp="1"/>
          </p:cNvSpPr>
          <p:nvPr>
            <p:ph idx="1"/>
          </p:nvPr>
        </p:nvSpPr>
        <p:spPr>
          <a:xfrm>
            <a:off x="5157520" y="1341120"/>
            <a:ext cx="6323280" cy="5140960"/>
          </a:xfrm>
        </p:spPr>
        <p:txBody>
          <a:bodyPr vert="horz" lIns="91440" tIns="45720" rIns="91440" bIns="45720" rtlCol="0">
            <a:normAutofit fontScale="85000" lnSpcReduction="20000"/>
          </a:bodyPr>
          <a:lstStyle/>
          <a:p>
            <a:pPr indent="-228600" defTabSz="914400">
              <a:spcBef>
                <a:spcPts val="600"/>
              </a:spcBef>
            </a:pPr>
            <a:r>
              <a:rPr lang="ru-RU" sz="2000" dirty="0"/>
              <a:t>Уникальная судебная система, основанная на нормах и принципах английского общего права</a:t>
            </a:r>
          </a:p>
          <a:p>
            <a:pPr marL="0" indent="0" defTabSz="914400">
              <a:spcBef>
                <a:spcPts val="600"/>
              </a:spcBef>
              <a:buNone/>
            </a:pPr>
            <a:endParaRPr lang="ru-RU" sz="2000" dirty="0"/>
          </a:p>
          <a:p>
            <a:pPr indent="-228600" defTabSz="914400">
              <a:spcBef>
                <a:spcPts val="600"/>
              </a:spcBef>
            </a:pPr>
            <a:r>
              <a:rPr lang="ru-RU" sz="2000" dirty="0"/>
              <a:t>Независимый суд. Не входит в судебную систему Республики Казахстан</a:t>
            </a:r>
          </a:p>
          <a:p>
            <a:pPr indent="-228600" defTabSz="914400">
              <a:spcBef>
                <a:spcPts val="600"/>
              </a:spcBef>
            </a:pPr>
            <a:endParaRPr lang="en-US" sz="2000" dirty="0"/>
          </a:p>
          <a:p>
            <a:pPr indent="-228600" defTabSz="914400">
              <a:spcBef>
                <a:spcPts val="600"/>
              </a:spcBef>
            </a:pPr>
            <a:r>
              <a:rPr lang="ru-RU" sz="2000" dirty="0"/>
              <a:t>Высокопрофессиональные судьи - эксперты в области английского общего права с многолетним опытом судопроизводства</a:t>
            </a:r>
          </a:p>
          <a:p>
            <a:pPr marL="0" indent="0" defTabSz="914400">
              <a:spcBef>
                <a:spcPts val="600"/>
              </a:spcBef>
              <a:buNone/>
            </a:pPr>
            <a:endParaRPr lang="en-US" sz="2000" dirty="0"/>
          </a:p>
          <a:p>
            <a:pPr indent="-228600" defTabSz="914400">
              <a:spcBef>
                <a:spcPts val="600"/>
              </a:spcBef>
            </a:pPr>
            <a:r>
              <a:rPr lang="ru-RU" sz="2000" dirty="0"/>
              <a:t>Собственные процедурные правила, составленные на основе норм и принципов английского общего права, а также лучшей международной практики</a:t>
            </a:r>
          </a:p>
          <a:p>
            <a:pPr marL="0" indent="0" defTabSz="914400">
              <a:spcBef>
                <a:spcPts val="600"/>
              </a:spcBef>
              <a:buNone/>
            </a:pPr>
            <a:endParaRPr lang="en-US" sz="2000" dirty="0"/>
          </a:p>
          <a:p>
            <a:pPr indent="-228600" defTabSz="914400">
              <a:spcBef>
                <a:spcPts val="600"/>
              </a:spcBef>
            </a:pPr>
            <a:r>
              <a:rPr lang="ru-RU" sz="2000" dirty="0"/>
              <a:t>Система электронного судопроизводства </a:t>
            </a:r>
            <a:r>
              <a:rPr lang="en-US" sz="2000" dirty="0"/>
              <a:t>“eJustice”</a:t>
            </a:r>
            <a:endParaRPr lang="ru-RU" sz="2000" dirty="0"/>
          </a:p>
          <a:p>
            <a:pPr marL="0" indent="0" defTabSz="914400">
              <a:spcBef>
                <a:spcPts val="600"/>
              </a:spcBef>
              <a:buNone/>
            </a:pPr>
            <a:endParaRPr lang="ru-RU" sz="2000" dirty="0"/>
          </a:p>
          <a:p>
            <a:pPr indent="-228600" defTabSz="914400">
              <a:spcBef>
                <a:spcPts val="600"/>
              </a:spcBef>
            </a:pPr>
            <a:r>
              <a:rPr lang="ru-RU" sz="2000" dirty="0"/>
              <a:t>Решения суда МФЦА являются  окончательными, не подлежат обжалованию обязательны для всех физических и юридических лиц</a:t>
            </a:r>
          </a:p>
          <a:p>
            <a:pPr marL="0" indent="0" defTabSz="914400">
              <a:spcBef>
                <a:spcPts val="600"/>
              </a:spcBef>
              <a:buNone/>
            </a:pPr>
            <a:endParaRPr lang="en-US" sz="2000" dirty="0"/>
          </a:p>
          <a:p>
            <a:pPr indent="-228600" defTabSz="914400">
              <a:spcBef>
                <a:spcPts val="600"/>
              </a:spcBef>
            </a:pPr>
            <a:r>
              <a:rPr lang="ru-RU" sz="2000" dirty="0"/>
              <a:t>Географическая близость</a:t>
            </a:r>
            <a:endParaRPr lang="en-US" sz="2000" dirty="0"/>
          </a:p>
          <a:p>
            <a:pPr marL="0" indent="-228600" defTabSz="914400"/>
            <a:endParaRPr lang="en-US" sz="2000" dirty="0"/>
          </a:p>
          <a:p>
            <a:pPr indent="-228600" defTabSz="914400"/>
            <a:endParaRPr lang="en-US" sz="2000" dirty="0"/>
          </a:p>
          <a:p>
            <a:pPr indent="-228600" defTabSz="914400"/>
            <a:endParaRPr lang="en-US" sz="2000" dirty="0"/>
          </a:p>
          <a:p>
            <a:pPr indent="-228600" defTabSz="914400"/>
            <a:endParaRPr lang="en-US" sz="2000" dirty="0"/>
          </a:p>
        </p:txBody>
      </p:sp>
    </p:spTree>
    <p:extLst>
      <p:ext uri="{BB962C8B-B14F-4D97-AF65-F5344CB8AC3E}">
        <p14:creationId xmlns:p14="http://schemas.microsoft.com/office/powerpoint/2010/main" val="2706960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Заголовок 1">
            <a:extLst>
              <a:ext uri="{FF2B5EF4-FFF2-40B4-BE49-F238E27FC236}">
                <a16:creationId xmlns:a16="http://schemas.microsoft.com/office/drawing/2014/main" id="{75F0F09C-36B7-40B5-A8D3-F1558167D09A}"/>
              </a:ext>
            </a:extLst>
          </p:cNvPr>
          <p:cNvSpPr txBox="1">
            <a:spLocks/>
          </p:cNvSpPr>
          <p:nvPr/>
        </p:nvSpPr>
        <p:spPr>
          <a:xfrm>
            <a:off x="5116879" y="0"/>
            <a:ext cx="6422849" cy="1676603"/>
          </a:xfrm>
          <a:prstGeom prst="rect">
            <a:avLst/>
          </a:prstGeom>
        </p:spPr>
        <p:txBody>
          <a:bodyPr vert="horz" lIns="91440" tIns="45720" rIns="91440" bIns="45720" rtlCol="0" anchor="ctr">
            <a:normAutofit/>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422"/>
              </a:spcAft>
              <a:buClrTx/>
              <a:buSzTx/>
              <a:buFontTx/>
              <a:buNone/>
              <a:tabLst/>
              <a:defRPr/>
            </a:pPr>
            <a:r>
              <a:rPr kumimoji="0" lang="ru-RU"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sym typeface="Helvetica Light" charset="0"/>
              </a:rPr>
              <a:t>ЮРИСДИКЦИЯ</a:t>
            </a:r>
            <a:endPar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sym typeface="Helvetica Light" charset="0"/>
            </a:endParaRPr>
          </a:p>
        </p:txBody>
      </p:sp>
      <p:sp>
        <p:nvSpPr>
          <p:cNvPr id="26" name="Rectangle 25">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Рисунок 8">
            <a:extLst>
              <a:ext uri="{FF2B5EF4-FFF2-40B4-BE49-F238E27FC236}">
                <a16:creationId xmlns:a16="http://schemas.microsoft.com/office/drawing/2014/main" id="{0EF0648E-77C4-4DD6-AB7B-D84A827AE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713" y="803049"/>
            <a:ext cx="2388580" cy="2470743"/>
          </a:xfrm>
          <a:prstGeom prst="rect">
            <a:avLst/>
          </a:prstGeom>
          <a:solidFill>
            <a:schemeClr val="accent3">
              <a:alpha val="50000"/>
            </a:schemeClr>
          </a:solidFill>
          <a:effectLst/>
        </p:spPr>
        <p:style>
          <a:lnRef idx="0">
            <a:scrgbClr r="0" g="0" b="0"/>
          </a:lnRef>
          <a:fillRef idx="0">
            <a:scrgbClr r="0" g="0" b="0"/>
          </a:fillRef>
          <a:effectRef idx="0">
            <a:scrgbClr r="0" g="0" b="0"/>
          </a:effectRef>
          <a:fontRef idx="minor">
            <a:schemeClr val="lt1"/>
          </a:fontRef>
        </p:style>
      </p:pic>
      <p:pic>
        <p:nvPicPr>
          <p:cNvPr id="5" name="Объект 4">
            <a:extLst>
              <a:ext uri="{FF2B5EF4-FFF2-40B4-BE49-F238E27FC236}">
                <a16:creationId xmlns:a16="http://schemas.microsoft.com/office/drawing/2014/main" id="{799AAE79-FF94-4CD5-9D08-20868EF2F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70" y="4219314"/>
            <a:ext cx="2943643" cy="941966"/>
          </a:xfrm>
          <a:prstGeom prst="rect">
            <a:avLst/>
          </a:prstGeom>
        </p:spPr>
      </p:pic>
      <p:sp>
        <p:nvSpPr>
          <p:cNvPr id="3" name="Объект 2">
            <a:extLst>
              <a:ext uri="{FF2B5EF4-FFF2-40B4-BE49-F238E27FC236}">
                <a16:creationId xmlns:a16="http://schemas.microsoft.com/office/drawing/2014/main" id="{09DC4ECC-C474-4D71-ACA6-7C4D9FE840AE}"/>
              </a:ext>
            </a:extLst>
          </p:cNvPr>
          <p:cNvSpPr>
            <a:spLocks noGrp="1"/>
          </p:cNvSpPr>
          <p:nvPr>
            <p:ph idx="1"/>
          </p:nvPr>
        </p:nvSpPr>
        <p:spPr>
          <a:xfrm>
            <a:off x="5025440" y="1991360"/>
            <a:ext cx="6607760" cy="4064000"/>
          </a:xfrm>
        </p:spPr>
        <p:txBody>
          <a:bodyPr vert="horz" lIns="91440" tIns="45720" rIns="91440" bIns="45720" rtlCol="0">
            <a:normAutofit/>
          </a:bodyPr>
          <a:lstStyle/>
          <a:p>
            <a:pPr indent="-228600" defTabSz="914400">
              <a:spcBef>
                <a:spcPts val="600"/>
              </a:spcBef>
            </a:pPr>
            <a:r>
              <a:rPr lang="ru-RU" sz="2000" dirty="0"/>
              <a:t>Гражданские и коммерческие споры между участниками МФЦА, органами МФЦА и (или) их иностранными работниками (за исключением уголовных и административных дел)</a:t>
            </a:r>
          </a:p>
          <a:p>
            <a:pPr marL="0" indent="0" defTabSz="914400">
              <a:spcBef>
                <a:spcPts val="600"/>
              </a:spcBef>
              <a:buNone/>
            </a:pPr>
            <a:endParaRPr lang="ru-RU" sz="2000" dirty="0"/>
          </a:p>
          <a:p>
            <a:pPr indent="-228600" defTabSz="914400">
              <a:spcBef>
                <a:spcPts val="600"/>
              </a:spcBef>
            </a:pPr>
            <a:r>
              <a:rPr lang="ru-RU" sz="2000" dirty="0"/>
              <a:t>Споры, касающиеся любой операции, осуществленной в МФЦА и подчиненной праву МФЦА</a:t>
            </a:r>
          </a:p>
          <a:p>
            <a:pPr indent="-228600" defTabSz="914400">
              <a:spcBef>
                <a:spcPts val="600"/>
              </a:spcBef>
            </a:pPr>
            <a:endParaRPr lang="en-US" sz="2000" dirty="0"/>
          </a:p>
          <a:p>
            <a:pPr indent="-228600" defTabSz="914400">
              <a:spcBef>
                <a:spcPts val="600"/>
              </a:spcBef>
            </a:pPr>
            <a:r>
              <a:rPr lang="ru-RU" sz="2000" dirty="0"/>
              <a:t>Споры, переданные суду МФЦА по соглашению сторон</a:t>
            </a:r>
            <a:endParaRPr lang="en-US" sz="2000" dirty="0"/>
          </a:p>
        </p:txBody>
      </p:sp>
    </p:spTree>
    <p:extLst>
      <p:ext uri="{BB962C8B-B14F-4D97-AF65-F5344CB8AC3E}">
        <p14:creationId xmlns:p14="http://schemas.microsoft.com/office/powerpoint/2010/main" val="2264804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156BAA-B673-422C-B0E7-F5731539EEAD}"/>
              </a:ext>
            </a:extLst>
          </p:cNvPr>
          <p:cNvSpPr/>
          <p:nvPr/>
        </p:nvSpPr>
        <p:spPr>
          <a:xfrm>
            <a:off x="2968305" y="192402"/>
            <a:ext cx="6066654" cy="923330"/>
          </a:xfrm>
          <a:prstGeom prst="rect">
            <a:avLst/>
          </a:prstGeom>
          <a:noFill/>
        </p:spPr>
        <p:txBody>
          <a:bodyPr wrap="square" lIns="91440" tIns="45720" rIns="91440" bIns="45720">
            <a:spAutoFit/>
          </a:bodyPr>
          <a:lstStyle/>
          <a:p>
            <a:pPr algn="ctr"/>
            <a:r>
              <a:rPr lang="ru-RU" sz="5400" b="1" cap="none" spc="300" dirty="0">
                <a:ln w="0"/>
                <a:effectLst>
                  <a:outerShdw blurRad="38100" dist="19050" dir="2700000" algn="tl" rotWithShape="0">
                    <a:schemeClr val="dk1">
                      <a:alpha val="40000"/>
                    </a:schemeClr>
                  </a:outerShdw>
                </a:effectLst>
              </a:rPr>
              <a:t>Структура     уда</a:t>
            </a:r>
            <a:endParaRPr lang="en-US" sz="5400" b="1" cap="none" spc="300" dirty="0">
              <a:ln w="0"/>
              <a:effectLst>
                <a:outerShdw blurRad="38100" dist="19050" dir="2700000" algn="tl" rotWithShape="0">
                  <a:schemeClr val="dk1">
                    <a:alpha val="40000"/>
                  </a:schemeClr>
                </a:outerShdw>
              </a:effectLst>
            </a:endParaRPr>
          </a:p>
        </p:txBody>
      </p:sp>
      <p:pic>
        <p:nvPicPr>
          <p:cNvPr id="8" name="Picture 23">
            <a:extLst>
              <a:ext uri="{FF2B5EF4-FFF2-40B4-BE49-F238E27FC236}">
                <a16:creationId xmlns:a16="http://schemas.microsoft.com/office/drawing/2014/main" id="{85831774-2893-40C1-B9A1-BAA11613A4DE}"/>
              </a:ext>
            </a:extLst>
          </p:cNvPr>
          <p:cNvPicPr>
            <a:picLocks noChangeAspect="1"/>
          </p:cNvPicPr>
          <p:nvPr/>
        </p:nvPicPr>
        <p:blipFill rotWithShape="1">
          <a:blip r:embed="rId4"/>
          <a:srcRect l="83759" t="-735" r="-533" b="43679"/>
          <a:stretch/>
        </p:blipFill>
        <p:spPr>
          <a:xfrm>
            <a:off x="6986221" y="355363"/>
            <a:ext cx="618436" cy="617727"/>
          </a:xfrm>
          <a:prstGeom prst="rect">
            <a:avLst/>
          </a:prstGeom>
        </p:spPr>
      </p:pic>
      <p:graphicFrame>
        <p:nvGraphicFramePr>
          <p:cNvPr id="2" name="Схема 1">
            <a:extLst>
              <a:ext uri="{FF2B5EF4-FFF2-40B4-BE49-F238E27FC236}">
                <a16:creationId xmlns:a16="http://schemas.microsoft.com/office/drawing/2014/main" id="{B2B73E48-67C3-404B-9875-33B00E16D720}"/>
              </a:ext>
            </a:extLst>
          </p:cNvPr>
          <p:cNvGraphicFramePr/>
          <p:nvPr>
            <p:extLst>
              <p:ext uri="{D42A27DB-BD31-4B8C-83A1-F6EECF244321}">
                <p14:modId xmlns:p14="http://schemas.microsoft.com/office/powerpoint/2010/main" val="3231347834"/>
              </p:ext>
            </p:extLst>
          </p:nvPr>
        </p:nvGraphicFramePr>
        <p:xfrm>
          <a:off x="1747520" y="1574801"/>
          <a:ext cx="8585200" cy="43078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1737360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Заголовок 1">
            <a:extLst>
              <a:ext uri="{FF2B5EF4-FFF2-40B4-BE49-F238E27FC236}">
                <a16:creationId xmlns:a16="http://schemas.microsoft.com/office/drawing/2014/main" id="{75F0F09C-36B7-40B5-A8D3-F1558167D09A}"/>
              </a:ext>
            </a:extLst>
          </p:cNvPr>
          <p:cNvSpPr txBox="1">
            <a:spLocks/>
          </p:cNvSpPr>
          <p:nvPr/>
        </p:nvSpPr>
        <p:spPr>
          <a:xfrm>
            <a:off x="5116879" y="0"/>
            <a:ext cx="6422849" cy="1676603"/>
          </a:xfrm>
          <a:prstGeom prst="rect">
            <a:avLst/>
          </a:prstGeom>
        </p:spPr>
        <p:txBody>
          <a:bodyPr vert="horz" lIns="91440" tIns="45720" rIns="91440" bIns="45720" rtlCol="0" anchor="ctr">
            <a:normAutofit/>
          </a:bodyPr>
          <a:lstStyle>
            <a:lvl1pPr algn="l" defTabSz="975390"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422"/>
              </a:spcAft>
              <a:buClrTx/>
              <a:buSzTx/>
              <a:buFontTx/>
              <a:buNone/>
              <a:tabLst/>
              <a:defRPr/>
            </a:pPr>
            <a:r>
              <a:rPr kumimoji="0" lang="ru-RU"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sym typeface="Helvetica Light" charset="0"/>
              </a:rPr>
              <a:t>СУД МЕЛКИХ ТЯЖБ</a:t>
            </a:r>
            <a:endPar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sym typeface="Helvetica Light" charset="0"/>
            </a:endParaRPr>
          </a:p>
        </p:txBody>
      </p:sp>
      <p:sp>
        <p:nvSpPr>
          <p:cNvPr id="26" name="Rectangle 25">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Рисунок 8">
            <a:extLst>
              <a:ext uri="{FF2B5EF4-FFF2-40B4-BE49-F238E27FC236}">
                <a16:creationId xmlns:a16="http://schemas.microsoft.com/office/drawing/2014/main" id="{0EF0648E-77C4-4DD6-AB7B-D84A827AE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713" y="844130"/>
            <a:ext cx="2388580" cy="2388580"/>
          </a:xfrm>
          <a:prstGeom prst="rect">
            <a:avLst/>
          </a:prstGeom>
          <a:solidFill>
            <a:schemeClr val="accent3">
              <a:alpha val="50000"/>
            </a:schemeClr>
          </a:solidFill>
          <a:effectLst/>
        </p:spPr>
        <p:style>
          <a:lnRef idx="0">
            <a:scrgbClr r="0" g="0" b="0"/>
          </a:lnRef>
          <a:fillRef idx="0">
            <a:scrgbClr r="0" g="0" b="0"/>
          </a:fillRef>
          <a:effectRef idx="0">
            <a:scrgbClr r="0" g="0" b="0"/>
          </a:effectRef>
          <a:fontRef idx="minor">
            <a:schemeClr val="lt1"/>
          </a:fontRef>
        </p:style>
      </p:pic>
      <p:pic>
        <p:nvPicPr>
          <p:cNvPr id="5" name="Объект 4">
            <a:extLst>
              <a:ext uri="{FF2B5EF4-FFF2-40B4-BE49-F238E27FC236}">
                <a16:creationId xmlns:a16="http://schemas.microsoft.com/office/drawing/2014/main" id="{799AAE79-FF94-4CD5-9D08-20868EF2F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70" y="4219314"/>
            <a:ext cx="2943643" cy="941966"/>
          </a:xfrm>
          <a:prstGeom prst="rect">
            <a:avLst/>
          </a:prstGeom>
        </p:spPr>
      </p:pic>
      <p:sp>
        <p:nvSpPr>
          <p:cNvPr id="3" name="Объект 2">
            <a:extLst>
              <a:ext uri="{FF2B5EF4-FFF2-40B4-BE49-F238E27FC236}">
                <a16:creationId xmlns:a16="http://schemas.microsoft.com/office/drawing/2014/main" id="{09DC4ECC-C474-4D71-ACA6-7C4D9FE840AE}"/>
              </a:ext>
            </a:extLst>
          </p:cNvPr>
          <p:cNvSpPr>
            <a:spLocks noGrp="1"/>
          </p:cNvSpPr>
          <p:nvPr>
            <p:ph idx="1"/>
          </p:nvPr>
        </p:nvSpPr>
        <p:spPr>
          <a:xfrm>
            <a:off x="5096560" y="2021840"/>
            <a:ext cx="6993840" cy="4836160"/>
          </a:xfrm>
        </p:spPr>
        <p:txBody>
          <a:bodyPr vert="horz" lIns="91440" tIns="45720" rIns="91440" bIns="45720" rtlCol="0">
            <a:normAutofit/>
          </a:bodyPr>
          <a:lstStyle/>
          <a:p>
            <a:pPr indent="-228600" defTabSz="914400">
              <a:spcBef>
                <a:spcPts val="600"/>
              </a:spcBef>
            </a:pPr>
            <a:r>
              <a:rPr lang="ru-RU" sz="2800" dirty="0"/>
              <a:t>Иски на сумму не выше 150 000 дол. США</a:t>
            </a:r>
          </a:p>
          <a:p>
            <a:pPr marL="0" indent="0" defTabSz="914400">
              <a:spcBef>
                <a:spcPts val="600"/>
              </a:spcBef>
              <a:buNone/>
            </a:pPr>
            <a:endParaRPr lang="ru-RU" sz="2800" dirty="0"/>
          </a:p>
          <a:p>
            <a:pPr indent="-228600" defTabSz="914400">
              <a:spcBef>
                <a:spcPts val="600"/>
              </a:spcBef>
            </a:pPr>
            <a:r>
              <a:rPr lang="ru-RU" sz="2800" dirty="0"/>
              <a:t>Иски на сумму не выше 300 000 дол. США при наличии согласия всех сторон спора</a:t>
            </a:r>
          </a:p>
          <a:p>
            <a:pPr indent="-228600" defTabSz="914400">
              <a:spcBef>
                <a:spcPts val="600"/>
              </a:spcBef>
            </a:pPr>
            <a:endParaRPr lang="en-US" sz="2800" dirty="0"/>
          </a:p>
          <a:p>
            <a:pPr indent="-228600" defTabSz="914400">
              <a:spcBef>
                <a:spcPts val="600"/>
              </a:spcBef>
            </a:pPr>
            <a:r>
              <a:rPr lang="ru-RU" sz="2800" dirty="0"/>
              <a:t>Трудовые споры при наличии согласия всех сторон спора</a:t>
            </a:r>
          </a:p>
        </p:txBody>
      </p:sp>
    </p:spTree>
    <p:extLst>
      <p:ext uri="{BB962C8B-B14F-4D97-AF65-F5344CB8AC3E}">
        <p14:creationId xmlns:p14="http://schemas.microsoft.com/office/powerpoint/2010/main" val="1598399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CC379D-44BC-4948-B1B7-C025F7EDD3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723" y="1412148"/>
            <a:ext cx="4296772" cy="4033704"/>
          </a:xfrm>
          <a:prstGeom prst="rect">
            <a:avLst/>
          </a:prstGeom>
        </p:spPr>
      </p:pic>
      <p:sp>
        <p:nvSpPr>
          <p:cNvPr id="7" name="TextBox 6">
            <a:extLst>
              <a:ext uri="{FF2B5EF4-FFF2-40B4-BE49-F238E27FC236}">
                <a16:creationId xmlns:a16="http://schemas.microsoft.com/office/drawing/2014/main" id="{0168F47A-33DA-4BA9-AE5A-7EBD41A74AE9}"/>
              </a:ext>
            </a:extLst>
          </p:cNvPr>
          <p:cNvSpPr txBox="1"/>
          <p:nvPr/>
        </p:nvSpPr>
        <p:spPr>
          <a:xfrm>
            <a:off x="6731616" y="2119327"/>
            <a:ext cx="5990609" cy="3170099"/>
          </a:xfrm>
          <a:prstGeom prst="rect">
            <a:avLst/>
          </a:prstGeom>
          <a:noFill/>
        </p:spPr>
        <p:txBody>
          <a:bodyPr wrap="square" rtlCol="0">
            <a:spAutoFit/>
          </a:bodyPr>
          <a:lstStyle/>
          <a:p>
            <a:pPr marL="0" marR="0" lvl="0" indent="0" algn="just" defTabSz="457200" rtl="0" eaLnBrk="1" fontAlgn="base" latinLnBrk="0" hangingPunct="1">
              <a:lnSpc>
                <a:spcPct val="100000"/>
              </a:lnSpc>
              <a:spcBef>
                <a:spcPts val="0"/>
              </a:spcBef>
              <a:spcAft>
                <a:spcPts val="0"/>
              </a:spcAft>
              <a:buClrTx/>
              <a:buSzTx/>
              <a:buFontTx/>
              <a:buNone/>
              <a:tabLst/>
              <a:defRPr/>
            </a:pPr>
            <a:r>
              <a:rPr kumimoji="0" lang="ru-RU" sz="4000" b="1" i="0" u="none" strike="noStrike" kern="1200" cap="none" spc="0" normalizeH="0" baseline="0" noProof="0" dirty="0">
                <a:ln>
                  <a:noFill/>
                </a:ln>
                <a:solidFill>
                  <a:srgbClr val="189DBC"/>
                </a:solidFill>
                <a:effectLst/>
                <a:uLnTx/>
                <a:uFillTx/>
                <a:latin typeface="inherit"/>
                <a:ea typeface="+mn-ea"/>
                <a:cs typeface="+mn-cs"/>
              </a:rPr>
              <a:t>Лорд Вульф</a:t>
            </a:r>
            <a:endParaRPr kumimoji="0" lang="en-US" sz="4000" b="1" i="0" u="none" strike="noStrike" kern="1200" cap="none" spc="0" normalizeH="0" baseline="0" noProof="0" dirty="0">
              <a:ln>
                <a:noFill/>
              </a:ln>
              <a:solidFill>
                <a:srgbClr val="189DBC"/>
              </a:solidFill>
              <a:effectLst/>
              <a:uLnTx/>
              <a:uFillTx/>
              <a:latin typeface="inherit"/>
              <a:ea typeface="+mn-ea"/>
              <a:cs typeface="+mn-cs"/>
            </a:endParaRPr>
          </a:p>
          <a:p>
            <a:pPr marL="0" marR="0" lvl="0" indent="0" algn="just" defTabSz="457200" rtl="0" eaLnBrk="1" fontAlgn="base" latinLnBrk="0" hangingPunct="1">
              <a:lnSpc>
                <a:spcPct val="100000"/>
              </a:lnSpc>
              <a:spcBef>
                <a:spcPts val="0"/>
              </a:spcBef>
              <a:spcAft>
                <a:spcPts val="0"/>
              </a:spcAft>
              <a:buClrTx/>
              <a:buSzTx/>
              <a:buFontTx/>
              <a:buNone/>
              <a:tabLst/>
              <a:defRPr/>
            </a:pPr>
            <a:endParaRPr kumimoji="0" lang="ru-RU" sz="4000" b="1" i="0" u="none" strike="noStrike" kern="1200" cap="none" spc="0" normalizeH="0" baseline="0" noProof="0" dirty="0">
              <a:ln>
                <a:noFill/>
              </a:ln>
              <a:solidFill>
                <a:srgbClr val="189DBC"/>
              </a:solidFill>
              <a:effectLst/>
              <a:uLnTx/>
              <a:uFillTx/>
              <a:latin typeface="inherit"/>
              <a:ea typeface="+mn-ea"/>
              <a:cs typeface="+mn-cs"/>
            </a:endParaRPr>
          </a:p>
          <a:p>
            <a:pPr algn="just" defTabSz="457200" fontAlgn="base">
              <a:defRPr/>
            </a:pPr>
            <a:r>
              <a:rPr lang="ru-RU" sz="4000" b="1" dirty="0">
                <a:solidFill>
                  <a:prstClr val="black"/>
                </a:solidFill>
                <a:latin typeface="Arial" panose="020B0604020202020204" pitchFamily="34" charset="0"/>
                <a:cs typeface="Arial" panose="020B0604020202020204" pitchFamily="34" charset="0"/>
              </a:rPr>
              <a:t>Председатель </a:t>
            </a:r>
          </a:p>
          <a:p>
            <a:pPr algn="just" defTabSz="457200" fontAlgn="base">
              <a:defRPr/>
            </a:pPr>
            <a:r>
              <a:rPr lang="ru-RU" sz="4000" b="1" dirty="0">
                <a:solidFill>
                  <a:prstClr val="black"/>
                </a:solidFill>
                <a:latin typeface="Arial" panose="020B0604020202020204" pitchFamily="34" charset="0"/>
                <a:cs typeface="Arial" panose="020B0604020202020204" pitchFamily="34" charset="0"/>
              </a:rPr>
              <a:t>Суда МФЦА</a:t>
            </a:r>
            <a:endParaRPr lang="ru-KZ" sz="4000" b="1" dirty="0">
              <a:solidFill>
                <a:prstClr val="black"/>
              </a:solidFill>
              <a:latin typeface="Arial" panose="020B0604020202020204" pitchFamily="34" charset="0"/>
              <a:cs typeface="Arial" panose="020B0604020202020204" pitchFamily="34" charset="0"/>
            </a:endParaRPr>
          </a:p>
          <a:p>
            <a:pPr marL="0" marR="0" lvl="0" indent="0" algn="just" defTabSz="457200" rtl="0" eaLnBrk="1" fontAlgn="base"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189DBC"/>
              </a:solidFill>
              <a:effectLst/>
              <a:uLnTx/>
              <a:uFillTx/>
              <a:latin typeface="inherit"/>
              <a:ea typeface="+mn-ea"/>
              <a:cs typeface="+mn-cs"/>
            </a:endParaRPr>
          </a:p>
        </p:txBody>
      </p:sp>
      <p:pic>
        <p:nvPicPr>
          <p:cNvPr id="8" name="Рисунок 11">
            <a:extLst>
              <a:ext uri="{FF2B5EF4-FFF2-40B4-BE49-F238E27FC236}">
                <a16:creationId xmlns:a16="http://schemas.microsoft.com/office/drawing/2014/main" id="{C51F5476-BAAA-4DB7-8632-AA04E2460DB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613265" y="5909186"/>
            <a:ext cx="2438400" cy="751840"/>
          </a:xfrm>
          <a:prstGeom prst="rect">
            <a:avLst/>
          </a:prstGeom>
          <a:noFill/>
          <a:ln>
            <a:noFill/>
          </a:ln>
        </p:spPr>
      </p:pic>
    </p:spTree>
    <p:extLst>
      <p:ext uri="{BB962C8B-B14F-4D97-AF65-F5344CB8AC3E}">
        <p14:creationId xmlns:p14="http://schemas.microsoft.com/office/powerpoint/2010/main" val="2832892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0F096A-DCDF-452D-BA30-01E02117BF86}"/>
              </a:ext>
            </a:extLst>
          </p:cNvPr>
          <p:cNvSpPr txBox="1"/>
          <p:nvPr/>
        </p:nvSpPr>
        <p:spPr>
          <a:xfrm>
            <a:off x="3576267" y="85017"/>
            <a:ext cx="485648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СУДЬИ</a:t>
            </a:r>
            <a:endParaRPr kumimoji="0" lang="ru-KZ"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9189A409-2EE9-4929-8896-7671E78A1882}"/>
              </a:ext>
            </a:extLst>
          </p:cNvPr>
          <p:cNvPicPr>
            <a:picLocks noChangeAspect="1"/>
          </p:cNvPicPr>
          <p:nvPr/>
        </p:nvPicPr>
        <p:blipFill>
          <a:blip r:embed="rId3"/>
          <a:stretch>
            <a:fillRect/>
          </a:stretch>
        </p:blipFill>
        <p:spPr>
          <a:xfrm>
            <a:off x="9627821" y="6016193"/>
            <a:ext cx="2438611" cy="755970"/>
          </a:xfrm>
          <a:prstGeom prst="rect">
            <a:avLst/>
          </a:prstGeom>
        </p:spPr>
      </p:pic>
      <p:grpSp>
        <p:nvGrpSpPr>
          <p:cNvPr id="2" name="Группа 1">
            <a:extLst>
              <a:ext uri="{FF2B5EF4-FFF2-40B4-BE49-F238E27FC236}">
                <a16:creationId xmlns:a16="http://schemas.microsoft.com/office/drawing/2014/main" id="{E9F49607-A33E-4D7C-B9A8-07F297460A48}"/>
              </a:ext>
            </a:extLst>
          </p:cNvPr>
          <p:cNvGrpSpPr/>
          <p:nvPr/>
        </p:nvGrpSpPr>
        <p:grpSpPr>
          <a:xfrm>
            <a:off x="1250912" y="731348"/>
            <a:ext cx="9690175" cy="2550554"/>
            <a:chOff x="374332" y="531191"/>
            <a:chExt cx="9690175" cy="2550554"/>
          </a:xfrm>
        </p:grpSpPr>
        <p:pic>
          <p:nvPicPr>
            <p:cNvPr id="13" name="Picture 4" descr="Изображение выглядит как снимок экрана, монитор, внутренний, женщина&#10;&#10;Описание создано с низкой степенью достоверности">
              <a:extLst>
                <a:ext uri="{FF2B5EF4-FFF2-40B4-BE49-F238E27FC236}">
                  <a16:creationId xmlns:a16="http://schemas.microsoft.com/office/drawing/2014/main" id="{B015F1E0-F39B-400D-886B-BDC59888FA4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6000"/>
                      </a14:imgEffect>
                    </a14:imgLayer>
                  </a14:imgProps>
                </a:ext>
              </a:extLst>
            </a:blip>
            <a:srcRect l="5391" t="21238" r="60167" b="17320"/>
            <a:stretch/>
          </p:blipFill>
          <p:spPr>
            <a:xfrm>
              <a:off x="374332" y="769867"/>
              <a:ext cx="2033587" cy="2061878"/>
            </a:xfrm>
            <a:prstGeom prst="rect">
              <a:avLst/>
            </a:prstGeom>
          </p:spPr>
        </p:pic>
        <p:sp>
          <p:nvSpPr>
            <p:cNvPr id="14" name="Rectangle 6">
              <a:extLst>
                <a:ext uri="{FF2B5EF4-FFF2-40B4-BE49-F238E27FC236}">
                  <a16:creationId xmlns:a16="http://schemas.microsoft.com/office/drawing/2014/main" id="{59E23DE2-D3AD-4A4D-9D5B-DBA9AD2A177E}"/>
                </a:ext>
              </a:extLst>
            </p:cNvPr>
            <p:cNvSpPr/>
            <p:nvPr/>
          </p:nvSpPr>
          <p:spPr>
            <a:xfrm>
              <a:off x="522444" y="2804746"/>
              <a:ext cx="1737361"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200" b="1" dirty="0">
                  <a:effectLst>
                    <a:outerShdw blurRad="38100" dist="38100" dir="2700000" algn="tl">
                      <a:srgbClr val="000000">
                        <a:alpha val="43137"/>
                      </a:srgbClr>
                    </a:outerShdw>
                  </a:effectLst>
                  <a:latin typeface="inherit"/>
                </a:rPr>
                <a:t>Сэр Робин Джейкоб</a:t>
              </a:r>
              <a:endParaRPr kumimoji="0" lang="en-US"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ndParaRPr>
            </a:p>
          </p:txBody>
        </p:sp>
        <p:pic>
          <p:nvPicPr>
            <p:cNvPr id="17" name="Picture 7">
              <a:extLst>
                <a:ext uri="{FF2B5EF4-FFF2-40B4-BE49-F238E27FC236}">
                  <a16:creationId xmlns:a16="http://schemas.microsoft.com/office/drawing/2014/main" id="{BAC53937-039C-4663-8412-39D837283B7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
                      </a14:imgEffect>
                    </a14:imgLayer>
                  </a14:imgProps>
                </a:ext>
              </a:extLst>
            </a:blip>
            <a:srcRect l="5250" t="20889" r="59833" b="17186"/>
            <a:stretch/>
          </p:blipFill>
          <p:spPr>
            <a:xfrm>
              <a:off x="2843384" y="769868"/>
              <a:ext cx="2066810" cy="2061877"/>
            </a:xfrm>
            <a:prstGeom prst="rect">
              <a:avLst/>
            </a:prstGeom>
          </p:spPr>
        </p:pic>
        <p:sp>
          <p:nvSpPr>
            <p:cNvPr id="18" name="Rectangle 8">
              <a:extLst>
                <a:ext uri="{FF2B5EF4-FFF2-40B4-BE49-F238E27FC236}">
                  <a16:creationId xmlns:a16="http://schemas.microsoft.com/office/drawing/2014/main" id="{D0A29EDB-FBAB-4C07-9536-F3D6E92CE410}"/>
                </a:ext>
              </a:extLst>
            </p:cNvPr>
            <p:cNvSpPr/>
            <p:nvPr/>
          </p:nvSpPr>
          <p:spPr>
            <a:xfrm>
              <a:off x="3025515" y="2802885"/>
              <a:ext cx="1702548"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rPr>
                <a:t>Сэр Руперт Джэксон</a:t>
              </a:r>
              <a:r>
                <a:rPr kumimoji="0" lang="en-US" sz="1200" b="0"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rPr>
                <a:t> </a:t>
              </a:r>
            </a:p>
          </p:txBody>
        </p:sp>
        <p:grpSp>
          <p:nvGrpSpPr>
            <p:cNvPr id="19" name="Group 15">
              <a:extLst>
                <a:ext uri="{FF2B5EF4-FFF2-40B4-BE49-F238E27FC236}">
                  <a16:creationId xmlns:a16="http://schemas.microsoft.com/office/drawing/2014/main" id="{99674510-5958-4FE5-8582-BBD7E8277BE1}"/>
                </a:ext>
              </a:extLst>
            </p:cNvPr>
            <p:cNvGrpSpPr/>
            <p:nvPr/>
          </p:nvGrpSpPr>
          <p:grpSpPr>
            <a:xfrm>
              <a:off x="5345659" y="531191"/>
              <a:ext cx="4718848" cy="2524270"/>
              <a:chOff x="5345659" y="831224"/>
              <a:chExt cx="4718848" cy="2524270"/>
            </a:xfrm>
          </p:grpSpPr>
          <p:pic>
            <p:nvPicPr>
              <p:cNvPr id="20" name="Picture 9">
                <a:extLst>
                  <a:ext uri="{FF2B5EF4-FFF2-40B4-BE49-F238E27FC236}">
                    <a16:creationId xmlns:a16="http://schemas.microsoft.com/office/drawing/2014/main" id="{A7E92CD4-A8C3-4ADE-BC77-5FC8E30A4F5E}"/>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9000"/>
                        </a14:imgEffect>
                      </a14:imgLayer>
                    </a14:imgProps>
                  </a:ext>
                </a:extLst>
              </a:blip>
              <a:srcRect l="5894" t="20889" r="59833" b="16889"/>
              <a:stretch/>
            </p:blipFill>
            <p:spPr>
              <a:xfrm>
                <a:off x="5345659" y="1026165"/>
                <a:ext cx="2033587" cy="2076753"/>
              </a:xfrm>
              <a:prstGeom prst="rect">
                <a:avLst/>
              </a:prstGeom>
            </p:spPr>
          </p:pic>
          <p:sp>
            <p:nvSpPr>
              <p:cNvPr id="21" name="Rectangle 10">
                <a:extLst>
                  <a:ext uri="{FF2B5EF4-FFF2-40B4-BE49-F238E27FC236}">
                    <a16:creationId xmlns:a16="http://schemas.microsoft.com/office/drawing/2014/main" id="{D73DCAC5-4234-4BBF-B596-6CC18F97F3FA}"/>
                  </a:ext>
                </a:extLst>
              </p:cNvPr>
              <p:cNvSpPr/>
              <p:nvPr/>
            </p:nvSpPr>
            <p:spPr>
              <a:xfrm>
                <a:off x="5704216" y="3078495"/>
                <a:ext cx="1316471" cy="276999"/>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rPr>
                  <a:t>Сэр Джек Битсон</a:t>
                </a:r>
                <a:endParaRPr kumimoji="0" lang="en-US"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endParaRPr>
              </a:p>
            </p:txBody>
          </p:sp>
          <p:pic>
            <p:nvPicPr>
              <p:cNvPr id="22" name="Picture 11">
                <a:extLst>
                  <a:ext uri="{FF2B5EF4-FFF2-40B4-BE49-F238E27FC236}">
                    <a16:creationId xmlns:a16="http://schemas.microsoft.com/office/drawing/2014/main" id="{10889468-A1B6-4F84-B27E-3DB246CCEDE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8000"/>
                        </a14:imgEffect>
                      </a14:imgLayer>
                    </a14:imgProps>
                  </a:ext>
                </a:extLst>
              </a:blip>
              <a:srcRect l="5417" t="21037" r="60333" b="17481"/>
              <a:stretch/>
            </p:blipFill>
            <p:spPr>
              <a:xfrm>
                <a:off x="7814709" y="831224"/>
                <a:ext cx="2249798" cy="2271694"/>
              </a:xfrm>
              <a:prstGeom prst="rect">
                <a:avLst/>
              </a:prstGeom>
            </p:spPr>
          </p:pic>
          <p:sp>
            <p:nvSpPr>
              <p:cNvPr id="23" name="Rectangle 14">
                <a:extLst>
                  <a:ext uri="{FF2B5EF4-FFF2-40B4-BE49-F238E27FC236}">
                    <a16:creationId xmlns:a16="http://schemas.microsoft.com/office/drawing/2014/main" id="{3C19F2DC-FFE8-4645-8063-96E1F0FB205F}"/>
                  </a:ext>
                </a:extLst>
              </p:cNvPr>
              <p:cNvSpPr/>
              <p:nvPr/>
            </p:nvSpPr>
            <p:spPr>
              <a:xfrm>
                <a:off x="8134053" y="3067060"/>
                <a:ext cx="1611109" cy="276999"/>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rPr>
                  <a:t>Сэр Стивен Ричардс</a:t>
                </a:r>
                <a:endParaRPr kumimoji="0" lang="en-US"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endParaRPr>
              </a:p>
            </p:txBody>
          </p:sp>
        </p:grpSp>
      </p:grpSp>
      <p:grpSp>
        <p:nvGrpSpPr>
          <p:cNvPr id="24" name="Группа 23">
            <a:extLst>
              <a:ext uri="{FF2B5EF4-FFF2-40B4-BE49-F238E27FC236}">
                <a16:creationId xmlns:a16="http://schemas.microsoft.com/office/drawing/2014/main" id="{086E68E4-32B5-43C8-A109-596088AA4D86}"/>
              </a:ext>
            </a:extLst>
          </p:cNvPr>
          <p:cNvGrpSpPr/>
          <p:nvPr/>
        </p:nvGrpSpPr>
        <p:grpSpPr>
          <a:xfrm>
            <a:off x="1247892" y="3394932"/>
            <a:ext cx="9599235" cy="2419134"/>
            <a:chOff x="297999" y="732882"/>
            <a:chExt cx="9599235" cy="2419134"/>
          </a:xfrm>
        </p:grpSpPr>
        <p:pic>
          <p:nvPicPr>
            <p:cNvPr id="25" name="Picture 4">
              <a:extLst>
                <a:ext uri="{FF2B5EF4-FFF2-40B4-BE49-F238E27FC236}">
                  <a16:creationId xmlns:a16="http://schemas.microsoft.com/office/drawing/2014/main" id="{6AE2F157-426E-4EA1-A66D-3A0F526A7B2A}"/>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8000" contrast="10000"/>
                      </a14:imgEffect>
                    </a14:imgLayer>
                  </a14:imgProps>
                </a:ext>
                <a:ext uri="{28A0092B-C50C-407E-A947-70E740481C1C}">
                  <a14:useLocalDpi xmlns:a14="http://schemas.microsoft.com/office/drawing/2010/main" val="0"/>
                </a:ext>
              </a:extLst>
            </a:blip>
            <a:stretch>
              <a:fillRect/>
            </a:stretch>
          </p:blipFill>
          <p:spPr>
            <a:xfrm>
              <a:off x="297999" y="840985"/>
              <a:ext cx="2033587" cy="2033587"/>
            </a:xfrm>
            <a:prstGeom prst="rect">
              <a:avLst/>
            </a:prstGeom>
          </p:spPr>
        </p:pic>
        <p:sp>
          <p:nvSpPr>
            <p:cNvPr id="26" name="Rectangle 6">
              <a:extLst>
                <a:ext uri="{FF2B5EF4-FFF2-40B4-BE49-F238E27FC236}">
                  <a16:creationId xmlns:a16="http://schemas.microsoft.com/office/drawing/2014/main" id="{D26B1F76-CF94-431D-A0F2-7B1469501E83}"/>
                </a:ext>
              </a:extLst>
            </p:cNvPr>
            <p:cNvSpPr/>
            <p:nvPr/>
          </p:nvSpPr>
          <p:spPr>
            <a:xfrm>
              <a:off x="732890" y="2865437"/>
              <a:ext cx="1316470" cy="276999"/>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rPr>
                <a:t>Лорд </a:t>
              </a:r>
              <a:r>
                <a:rPr kumimoji="0" lang="ru-RU" sz="1200" b="1" i="0" u="none" strike="noStrike" kern="1200" cap="none" spc="0" normalizeH="0" baseline="0" noProof="0" dirty="0" err="1">
                  <a:ln>
                    <a:noFill/>
                  </a:ln>
                  <a:effectLst>
                    <a:outerShdw blurRad="38100" dist="38100" dir="2700000" algn="tl">
                      <a:srgbClr val="000000">
                        <a:alpha val="43137"/>
                      </a:srgbClr>
                    </a:outerShdw>
                  </a:effectLst>
                  <a:uLnTx/>
                  <a:uFillTx/>
                  <a:latin typeface="inherit"/>
                  <a:ea typeface="+mn-ea"/>
                  <a:cs typeface="+mn-cs"/>
                </a:rPr>
                <a:t>Фолкс</a:t>
              </a:r>
              <a:r>
                <a:rPr kumimoji="0" lang="ru-RU"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rPr>
                <a:t> </a:t>
              </a:r>
              <a:r>
                <a:rPr kumimoji="0" lang="en-US"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rPr>
                <a:t>QC</a:t>
              </a:r>
            </a:p>
          </p:txBody>
        </p:sp>
        <p:pic>
          <p:nvPicPr>
            <p:cNvPr id="27" name="Picture 7">
              <a:extLst>
                <a:ext uri="{FF2B5EF4-FFF2-40B4-BE49-F238E27FC236}">
                  <a16:creationId xmlns:a16="http://schemas.microsoft.com/office/drawing/2014/main" id="{0A4B3141-351E-4116-9430-F8CDBC0B40F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746126" y="817703"/>
              <a:ext cx="2061877" cy="2061877"/>
            </a:xfrm>
            <a:prstGeom prst="rect">
              <a:avLst/>
            </a:prstGeom>
          </p:spPr>
        </p:pic>
        <p:sp>
          <p:nvSpPr>
            <p:cNvPr id="28" name="Rectangle 8">
              <a:extLst>
                <a:ext uri="{FF2B5EF4-FFF2-40B4-BE49-F238E27FC236}">
                  <a16:creationId xmlns:a16="http://schemas.microsoft.com/office/drawing/2014/main" id="{EA46059C-898A-4C08-9AD3-630E4B5BBCF9}"/>
                </a:ext>
              </a:extLst>
            </p:cNvPr>
            <p:cNvSpPr/>
            <p:nvPr/>
          </p:nvSpPr>
          <p:spPr>
            <a:xfrm>
              <a:off x="3139180" y="2865436"/>
              <a:ext cx="1316469" cy="276999"/>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rPr>
                <a:t>Эндрю </a:t>
              </a:r>
              <a:r>
                <a:rPr kumimoji="0" lang="ru-RU" sz="1200" b="1" i="0" u="none" strike="noStrike" kern="1200" cap="none" spc="0" normalizeH="0" baseline="0" noProof="0" dirty="0" err="1">
                  <a:ln>
                    <a:noFill/>
                  </a:ln>
                  <a:effectLst>
                    <a:outerShdw blurRad="38100" dist="38100" dir="2700000" algn="tl">
                      <a:srgbClr val="000000">
                        <a:alpha val="43137"/>
                      </a:srgbClr>
                    </a:outerShdw>
                  </a:effectLst>
                  <a:uLnTx/>
                  <a:uFillTx/>
                  <a:latin typeface="inherit"/>
                  <a:ea typeface="+mn-ea"/>
                  <a:cs typeface="+mn-cs"/>
                </a:rPr>
                <a:t>Спинк</a:t>
              </a:r>
              <a:r>
                <a:rPr kumimoji="0" lang="ru-RU"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rPr>
                <a:t> </a:t>
              </a:r>
              <a:r>
                <a:rPr kumimoji="0" lang="en-US"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rPr>
                <a:t>QC</a:t>
              </a:r>
            </a:p>
          </p:txBody>
        </p:sp>
        <p:pic>
          <p:nvPicPr>
            <p:cNvPr id="29" name="Picture 9">
              <a:extLst>
                <a:ext uri="{FF2B5EF4-FFF2-40B4-BE49-F238E27FC236}">
                  <a16:creationId xmlns:a16="http://schemas.microsoft.com/office/drawing/2014/main" id="{82215C2D-5E67-4A63-8BB9-16B480044D69}"/>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8000"/>
                      </a14:imgEffect>
                    </a14:imgLayer>
                  </a14:imgProps>
                </a:ext>
                <a:ext uri="{28A0092B-C50C-407E-A947-70E740481C1C}">
                  <a14:useLocalDpi xmlns:a14="http://schemas.microsoft.com/office/drawing/2010/main" val="0"/>
                </a:ext>
              </a:extLst>
            </a:blip>
            <a:stretch>
              <a:fillRect/>
            </a:stretch>
          </p:blipFill>
          <p:spPr>
            <a:xfrm>
              <a:off x="5267122" y="831848"/>
              <a:ext cx="2033587" cy="2033587"/>
            </a:xfrm>
            <a:prstGeom prst="rect">
              <a:avLst/>
            </a:prstGeom>
          </p:spPr>
        </p:pic>
        <p:sp>
          <p:nvSpPr>
            <p:cNvPr id="30" name="Rectangle 10">
              <a:extLst>
                <a:ext uri="{FF2B5EF4-FFF2-40B4-BE49-F238E27FC236}">
                  <a16:creationId xmlns:a16="http://schemas.microsoft.com/office/drawing/2014/main" id="{E0A61B53-AAA0-4976-99CE-4C7E9B998FA0}"/>
                </a:ext>
              </a:extLst>
            </p:cNvPr>
            <p:cNvSpPr/>
            <p:nvPr/>
          </p:nvSpPr>
          <p:spPr>
            <a:xfrm>
              <a:off x="5293447" y="2865435"/>
              <a:ext cx="1856218" cy="276999"/>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rPr>
                <a:t>Томас Монтагю-Смит </a:t>
              </a:r>
              <a:r>
                <a:rPr kumimoji="0" lang="en-US"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rPr>
                <a:t>QC</a:t>
              </a:r>
            </a:p>
          </p:txBody>
        </p:sp>
        <p:pic>
          <p:nvPicPr>
            <p:cNvPr id="31" name="Picture 11">
              <a:extLst>
                <a:ext uri="{FF2B5EF4-FFF2-40B4-BE49-F238E27FC236}">
                  <a16:creationId xmlns:a16="http://schemas.microsoft.com/office/drawing/2014/main" id="{8A0A9E9D-DABD-4529-A9E9-8D385326C2A7}"/>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8000" contrast="-9000"/>
                      </a14:imgEffect>
                    </a14:imgLayer>
                  </a14:imgProps>
                </a:ext>
                <a:ext uri="{28A0092B-C50C-407E-A947-70E740481C1C}">
                  <a14:useLocalDpi xmlns:a14="http://schemas.microsoft.com/office/drawing/2010/main" val="0"/>
                </a:ext>
              </a:extLst>
            </a:blip>
            <a:stretch>
              <a:fillRect/>
            </a:stretch>
          </p:blipFill>
          <p:spPr>
            <a:xfrm>
              <a:off x="7741396" y="732882"/>
              <a:ext cx="2155838" cy="2155838"/>
            </a:xfrm>
            <a:prstGeom prst="rect">
              <a:avLst/>
            </a:prstGeom>
          </p:spPr>
        </p:pic>
        <p:sp>
          <p:nvSpPr>
            <p:cNvPr id="32" name="Rectangle 14">
              <a:extLst>
                <a:ext uri="{FF2B5EF4-FFF2-40B4-BE49-F238E27FC236}">
                  <a16:creationId xmlns:a16="http://schemas.microsoft.com/office/drawing/2014/main" id="{53826875-7A53-4526-9257-139F90714299}"/>
                </a:ext>
              </a:extLst>
            </p:cNvPr>
            <p:cNvSpPr/>
            <p:nvPr/>
          </p:nvSpPr>
          <p:spPr>
            <a:xfrm>
              <a:off x="8076260" y="2875017"/>
              <a:ext cx="1418370" cy="276999"/>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err="1">
                  <a:ln>
                    <a:noFill/>
                  </a:ln>
                  <a:effectLst>
                    <a:outerShdw blurRad="38100" dist="38100" dir="2700000" algn="tl">
                      <a:srgbClr val="000000">
                        <a:alpha val="43137"/>
                      </a:srgbClr>
                    </a:outerShdw>
                  </a:effectLst>
                  <a:uLnTx/>
                  <a:uFillTx/>
                  <a:latin typeface="inherit"/>
                  <a:ea typeface="+mn-ea"/>
                  <a:cs typeface="+mn-cs"/>
                </a:rPr>
                <a:t>Патрисия</a:t>
              </a:r>
              <a:r>
                <a:rPr kumimoji="0" lang="ru-RU"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rPr>
                <a:t> Эдвардс</a:t>
              </a:r>
              <a:endParaRPr kumimoji="0" lang="en-US" sz="1200" b="1" i="0" u="none" strike="noStrike" kern="1200" cap="none" spc="0" normalizeH="0" baseline="0" noProof="0" dirty="0">
                <a:ln>
                  <a:noFill/>
                </a:ln>
                <a:effectLst>
                  <a:outerShdw blurRad="38100" dist="38100" dir="2700000" algn="tl">
                    <a:srgbClr val="000000">
                      <a:alpha val="43137"/>
                    </a:srgbClr>
                  </a:outerShdw>
                </a:effectLst>
                <a:uLnTx/>
                <a:uFillTx/>
                <a:latin typeface="inherit"/>
                <a:ea typeface="+mn-ea"/>
                <a:cs typeface="+mn-cs"/>
              </a:endParaRPr>
            </a:p>
          </p:txBody>
        </p:sp>
      </p:grpSp>
    </p:spTree>
    <p:extLst>
      <p:ext uri="{BB962C8B-B14F-4D97-AF65-F5344CB8AC3E}">
        <p14:creationId xmlns:p14="http://schemas.microsoft.com/office/powerpoint/2010/main" val="117987742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CC379D-44BC-4948-B1B7-C025F7EDD3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78" y="730153"/>
            <a:ext cx="3389506" cy="5084260"/>
          </a:xfrm>
          <a:prstGeom prst="rect">
            <a:avLst/>
          </a:prstGeom>
        </p:spPr>
      </p:pic>
      <p:sp>
        <p:nvSpPr>
          <p:cNvPr id="7" name="TextBox 6">
            <a:extLst>
              <a:ext uri="{FF2B5EF4-FFF2-40B4-BE49-F238E27FC236}">
                <a16:creationId xmlns:a16="http://schemas.microsoft.com/office/drawing/2014/main" id="{0168F47A-33DA-4BA9-AE5A-7EBD41A74AE9}"/>
              </a:ext>
            </a:extLst>
          </p:cNvPr>
          <p:cNvSpPr txBox="1"/>
          <p:nvPr/>
        </p:nvSpPr>
        <p:spPr>
          <a:xfrm>
            <a:off x="5091403" y="1860980"/>
            <a:ext cx="6685280" cy="3416320"/>
          </a:xfrm>
          <a:prstGeom prst="rect">
            <a:avLst/>
          </a:prstGeom>
          <a:noFill/>
        </p:spPr>
        <p:txBody>
          <a:bodyPr wrap="square" rtlCol="0">
            <a:spAutoFit/>
          </a:bodyPr>
          <a:lstStyle/>
          <a:p>
            <a:pPr marL="0" marR="0" lvl="0" indent="0" defTabSz="457200" rtl="0" eaLnBrk="1" fontAlgn="base" latinLnBrk="0" hangingPunct="1">
              <a:lnSpc>
                <a:spcPct val="100000"/>
              </a:lnSpc>
              <a:spcBef>
                <a:spcPts val="0"/>
              </a:spcBef>
              <a:spcAft>
                <a:spcPts val="0"/>
              </a:spcAft>
              <a:buClrTx/>
              <a:buSzTx/>
              <a:buFontTx/>
              <a:buNone/>
              <a:tabLst/>
              <a:defRPr/>
            </a:pPr>
            <a:r>
              <a:rPr lang="ru-RU" sz="3600" dirty="0">
                <a:solidFill>
                  <a:srgbClr val="189DBC"/>
                </a:solidFill>
                <a:latin typeface="GothamPro"/>
              </a:rPr>
              <a:t>Кристофер Кэмпбелл-Холт</a:t>
            </a:r>
          </a:p>
          <a:p>
            <a:pPr marL="0" marR="0" lvl="0" indent="0" defTabSz="457200" rtl="0" eaLnBrk="1" fontAlgn="base"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189DBC"/>
              </a:solidFill>
              <a:effectLst/>
              <a:uLnTx/>
              <a:uFillTx/>
              <a:latin typeface="GothamPro"/>
              <a:ea typeface="+mn-ea"/>
              <a:cs typeface="+mn-cs"/>
            </a:endParaRPr>
          </a:p>
          <a:p>
            <a:pPr defTabSz="457200" fontAlgn="base">
              <a:defRPr/>
            </a:pPr>
            <a:r>
              <a:rPr lang="ru-RU" sz="3600" b="1" dirty="0">
                <a:solidFill>
                  <a:prstClr val="black"/>
                </a:solidFill>
                <a:latin typeface="Arial" panose="020B0604020202020204" pitchFamily="34" charset="0"/>
                <a:cs typeface="Arial" panose="020B0604020202020204" pitchFamily="34" charset="0"/>
              </a:rPr>
              <a:t>РЕГИСТРАТОР И РУКОВОДИТЕЛЬ АППАРАТА</a:t>
            </a:r>
          </a:p>
          <a:p>
            <a:pPr defTabSz="457200" fontAlgn="base">
              <a:defRPr/>
            </a:pPr>
            <a:r>
              <a:rPr lang="ru-RU" sz="3600" b="1" dirty="0">
                <a:solidFill>
                  <a:prstClr val="black"/>
                </a:solidFill>
                <a:latin typeface="Arial" panose="020B0604020202020204" pitchFamily="34" charset="0"/>
                <a:cs typeface="Arial" panose="020B0604020202020204" pitchFamily="34" charset="0"/>
              </a:rPr>
              <a:t>СУД МФЦА И МАЦ</a:t>
            </a:r>
            <a:endParaRPr lang="ru-KZ" sz="3600" b="1" dirty="0">
              <a:solidFill>
                <a:prstClr val="black"/>
              </a:solidFill>
              <a:latin typeface="Arial" panose="020B0604020202020204" pitchFamily="34" charset="0"/>
              <a:cs typeface="Arial" panose="020B0604020202020204" pitchFamily="34" charset="0"/>
            </a:endParaRPr>
          </a:p>
          <a:p>
            <a:pPr marL="0" marR="0" lvl="0" indent="0" defTabSz="457200" rtl="0" eaLnBrk="1" fontAlgn="base"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8" name="Рисунок 11">
            <a:extLst>
              <a:ext uri="{FF2B5EF4-FFF2-40B4-BE49-F238E27FC236}">
                <a16:creationId xmlns:a16="http://schemas.microsoft.com/office/drawing/2014/main" id="{C51F5476-BAAA-4DB7-8632-AA04E2460DB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613265" y="5909186"/>
            <a:ext cx="2438400" cy="751840"/>
          </a:xfrm>
          <a:prstGeom prst="rect">
            <a:avLst/>
          </a:prstGeom>
          <a:noFill/>
          <a:ln>
            <a:noFill/>
          </a:ln>
        </p:spPr>
      </p:pic>
    </p:spTree>
    <p:extLst>
      <p:ext uri="{BB962C8B-B14F-4D97-AF65-F5344CB8AC3E}">
        <p14:creationId xmlns:p14="http://schemas.microsoft.com/office/powerpoint/2010/main" val="3562814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7358A2-F3F1-4C2E-B79B-0186FB4D6A04}"/>
              </a:ext>
            </a:extLst>
          </p:cNvPr>
          <p:cNvSpPr txBox="1"/>
          <p:nvPr/>
        </p:nvSpPr>
        <p:spPr>
          <a:xfrm>
            <a:off x="2821968" y="0"/>
            <a:ext cx="9128097" cy="1200329"/>
          </a:xfrm>
          <a:prstGeom prst="rect">
            <a:avLst/>
          </a:prstGeom>
          <a:noFill/>
        </p:spPr>
        <p:txBody>
          <a:bodyPr wrap="square" rtlCol="0">
            <a:spAutoFit/>
          </a:bodyPr>
          <a:lstStyle/>
          <a:p>
            <a:pPr lvl="0" algn="r" defTabSz="457200">
              <a:defRPr/>
            </a:pPr>
            <a:r>
              <a:rPr lang="ru-RU" sz="3600" b="1" dirty="0">
                <a:solidFill>
                  <a:prstClr val="black"/>
                </a:solidFill>
                <a:latin typeface="Arial" panose="020B0604020202020204" pitchFamily="34" charset="0"/>
                <a:cs typeface="Arial" panose="020B0604020202020204" pitchFamily="34" charset="0"/>
              </a:rPr>
              <a:t>Право представлять интересы </a:t>
            </a:r>
            <a:endParaRPr lang="en-US" sz="3600" b="1" dirty="0">
              <a:solidFill>
                <a:prstClr val="black"/>
              </a:solidFill>
              <a:latin typeface="Arial" panose="020B0604020202020204" pitchFamily="34" charset="0"/>
              <a:cs typeface="Arial" panose="020B0604020202020204" pitchFamily="34" charset="0"/>
            </a:endParaRPr>
          </a:p>
          <a:p>
            <a:pPr lvl="0" algn="r" defTabSz="457200">
              <a:defRPr/>
            </a:pPr>
            <a:r>
              <a:rPr lang="ru-RU" sz="3600" b="1" dirty="0">
                <a:solidFill>
                  <a:prstClr val="black"/>
                </a:solidFill>
                <a:latin typeface="Arial" panose="020B0604020202020204" pitchFamily="34" charset="0"/>
                <a:cs typeface="Arial" panose="020B0604020202020204" pitchFamily="34" charset="0"/>
              </a:rPr>
              <a:t>сторон в Суде МФЦА</a:t>
            </a:r>
            <a:endParaRPr kumimoji="0" lang="ru-KZ"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2" name="Схема 1">
            <a:extLst>
              <a:ext uri="{FF2B5EF4-FFF2-40B4-BE49-F238E27FC236}">
                <a16:creationId xmlns:a16="http://schemas.microsoft.com/office/drawing/2014/main" id="{0E8C7303-7608-45A7-983D-F7A1F90C20D3}"/>
              </a:ext>
            </a:extLst>
          </p:cNvPr>
          <p:cNvGraphicFramePr/>
          <p:nvPr>
            <p:extLst>
              <p:ext uri="{D42A27DB-BD31-4B8C-83A1-F6EECF244321}">
                <p14:modId xmlns:p14="http://schemas.microsoft.com/office/powerpoint/2010/main" val="2099160660"/>
              </p:ext>
            </p:extLst>
          </p:nvPr>
        </p:nvGraphicFramePr>
        <p:xfrm>
          <a:off x="1259840" y="1198881"/>
          <a:ext cx="6756400" cy="279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Схема 5">
            <a:extLst>
              <a:ext uri="{FF2B5EF4-FFF2-40B4-BE49-F238E27FC236}">
                <a16:creationId xmlns:a16="http://schemas.microsoft.com/office/drawing/2014/main" id="{4D3F28FC-3459-4C23-B96F-8C9068C0744C}"/>
              </a:ext>
            </a:extLst>
          </p:cNvPr>
          <p:cNvGraphicFramePr/>
          <p:nvPr>
            <p:extLst>
              <p:ext uri="{D42A27DB-BD31-4B8C-83A1-F6EECF244321}">
                <p14:modId xmlns:p14="http://schemas.microsoft.com/office/powerpoint/2010/main" val="519115132"/>
              </p:ext>
            </p:extLst>
          </p:nvPr>
        </p:nvGraphicFramePr>
        <p:xfrm>
          <a:off x="5598160" y="3495040"/>
          <a:ext cx="5882640" cy="32427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1528247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allax">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1_Parallax">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ppt/theme/themeOverride2.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docProps/app.xml><?xml version="1.0" encoding="utf-8"?>
<Properties xmlns="http://schemas.openxmlformats.org/officeDocument/2006/extended-properties" xmlns:vt="http://schemas.openxmlformats.org/officeDocument/2006/docPropsVTypes">
  <TotalTime>64</TotalTime>
  <Words>673</Words>
  <Application>Microsoft Office PowerPoint</Application>
  <PresentationFormat>Широкоэкранный</PresentationFormat>
  <Paragraphs>139</Paragraphs>
  <Slides>14</Slides>
  <Notes>9</Notes>
  <HiddenSlides>0</HiddenSlides>
  <MMClips>0</MMClips>
  <ScaleCrop>false</ScaleCrop>
  <HeadingPairs>
    <vt:vector size="6" baseType="variant">
      <vt:variant>
        <vt:lpstr>Использованные шрифты</vt:lpstr>
      </vt:variant>
      <vt:variant>
        <vt:i4>7</vt:i4>
      </vt:variant>
      <vt:variant>
        <vt:lpstr>Тема</vt:lpstr>
      </vt:variant>
      <vt:variant>
        <vt:i4>4</vt:i4>
      </vt:variant>
      <vt:variant>
        <vt:lpstr>Заголовки слайдов</vt:lpstr>
      </vt:variant>
      <vt:variant>
        <vt:i4>14</vt:i4>
      </vt:variant>
    </vt:vector>
  </HeadingPairs>
  <TitlesOfParts>
    <vt:vector size="25" baseType="lpstr">
      <vt:lpstr>Arial</vt:lpstr>
      <vt:lpstr>Calibri</vt:lpstr>
      <vt:lpstr>Calibri Light</vt:lpstr>
      <vt:lpstr>Corbel</vt:lpstr>
      <vt:lpstr>GothamPro</vt:lpstr>
      <vt:lpstr>Helvetica Light</vt:lpstr>
      <vt:lpstr>inherit</vt:lpstr>
      <vt:lpstr>Office Theme</vt:lpstr>
      <vt:lpstr>Parallax</vt:lpstr>
      <vt:lpstr>1_Parallax</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Elvira Yausheva</dc:creator>
  <cp:lastModifiedBy>Elvira Yausheva</cp:lastModifiedBy>
  <cp:revision>11</cp:revision>
  <dcterms:created xsi:type="dcterms:W3CDTF">2019-01-24T05:38:00Z</dcterms:created>
  <dcterms:modified xsi:type="dcterms:W3CDTF">2019-01-25T07:00:51Z</dcterms:modified>
</cp:coreProperties>
</file>